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9"/>
  </p:notesMasterIdLst>
  <p:sldIdLst>
    <p:sldId id="260" r:id="rId3"/>
    <p:sldId id="256" r:id="rId4"/>
    <p:sldId id="332" r:id="rId5"/>
    <p:sldId id="263" r:id="rId6"/>
    <p:sldId id="309" r:id="rId7"/>
    <p:sldId id="307" r:id="rId8"/>
    <p:sldId id="327" r:id="rId9"/>
    <p:sldId id="335" r:id="rId10"/>
    <p:sldId id="329" r:id="rId11"/>
    <p:sldId id="321" r:id="rId12"/>
    <p:sldId id="294" r:id="rId13"/>
    <p:sldId id="320" r:id="rId14"/>
    <p:sldId id="284" r:id="rId15"/>
    <p:sldId id="312" r:id="rId16"/>
    <p:sldId id="299" r:id="rId17"/>
    <p:sldId id="3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5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0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FE9F4-2D41-2548-912B-119395667226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0CF51-C7D0-7B4E-BBB6-5F0988DC1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2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</a:t>
            </a:r>
            <a:r>
              <a:rPr lang="en-US" baseline="0" dirty="0"/>
              <a:t> wife and I are a 2 person household. </a:t>
            </a:r>
          </a:p>
          <a:p>
            <a:endParaRPr lang="en-US" baseline="0" dirty="0"/>
          </a:p>
          <a:p>
            <a:r>
              <a:rPr lang="en-US" baseline="0" dirty="0"/>
              <a:t>When I was first approached by my sponsor in 2014 , the first thing that came to my mind is that we could now buy our supplements from our own store and not the </a:t>
            </a:r>
            <a:r>
              <a:rPr lang="en-US" baseline="0" dirty="0" err="1"/>
              <a:t>healthfood</a:t>
            </a:r>
            <a:r>
              <a:rPr lang="en-US" baseline="0" dirty="0"/>
              <a:t> stores.</a:t>
            </a:r>
          </a:p>
          <a:p>
            <a:endParaRPr lang="en-US" baseline="0" dirty="0"/>
          </a:p>
          <a:p>
            <a:r>
              <a:rPr lang="en-US" baseline="0" dirty="0"/>
              <a:t>So what is the cornerstone of our shopping annuity? Health and wellness of course. </a:t>
            </a:r>
          </a:p>
          <a:p>
            <a:endParaRPr lang="en-US" baseline="0" dirty="0"/>
          </a:p>
          <a:p>
            <a:r>
              <a:rPr lang="en-US" baseline="0" dirty="0"/>
              <a:t>Lets take a look at the items we use</a:t>
            </a:r>
          </a:p>
          <a:p>
            <a:endParaRPr lang="en-US" baseline="0" dirty="0"/>
          </a:p>
          <a:p>
            <a:r>
              <a:rPr lang="en-US" baseline="0" dirty="0"/>
              <a:t>1.Daily </a:t>
            </a:r>
            <a:r>
              <a:rPr lang="en-US" baseline="0" dirty="0" err="1"/>
              <a:t>essentai</a:t>
            </a:r>
            <a:endParaRPr lang="en-US" baseline="0" dirty="0"/>
          </a:p>
          <a:p>
            <a:r>
              <a:rPr lang="en-US" baseline="0" dirty="0"/>
              <a:t>2. As we take a lot of OPC we use 2 bottles of OPC3 every month</a:t>
            </a:r>
          </a:p>
          <a:p>
            <a:r>
              <a:rPr lang="en-US" baseline="0" dirty="0"/>
              <a:t>3. Eat out frequently? We take 2 bottles of digestive enzymes to ensure we get the most out of what we eat</a:t>
            </a:r>
          </a:p>
          <a:p>
            <a:r>
              <a:rPr lang="en-US" baseline="0" dirty="0"/>
              <a:t>4. Joint health is important too. 1 joint support kit a month plus an extra </a:t>
            </a:r>
            <a:r>
              <a:rPr lang="en-US" baseline="0" dirty="0" err="1"/>
              <a:t>circumin</a:t>
            </a:r>
            <a:r>
              <a:rPr lang="en-US" baseline="0" dirty="0"/>
              <a:t> allows us to take 1 </a:t>
            </a:r>
            <a:r>
              <a:rPr lang="en-US" baseline="0" dirty="0" err="1"/>
              <a:t>circumin</a:t>
            </a:r>
            <a:r>
              <a:rPr lang="en-US" baseline="0" dirty="0"/>
              <a:t> a day</a:t>
            </a:r>
          </a:p>
          <a:p>
            <a:r>
              <a:rPr lang="en-US" baseline="0" dirty="0"/>
              <a:t>5. Don’t forget your gut flora, ever had stomach upset? We take 1 tab each daily</a:t>
            </a:r>
          </a:p>
          <a:p>
            <a:r>
              <a:rPr lang="en-US" baseline="0" dirty="0"/>
              <a:t>6. Of course we take aloe </a:t>
            </a:r>
            <a:r>
              <a:rPr lang="mr-IN" baseline="0" dirty="0"/>
              <a:t>–</a:t>
            </a:r>
            <a:r>
              <a:rPr lang="en-US" baseline="0" dirty="0"/>
              <a:t> and so does one of my cats </a:t>
            </a:r>
            <a:r>
              <a:rPr lang="mr-IN" baseline="0" dirty="0"/>
              <a:t>–</a:t>
            </a:r>
            <a:r>
              <a:rPr lang="en-US" baseline="0" dirty="0"/>
              <a:t> he is a special needs cat and aloe is a natural alternative to help his bowel movement </a:t>
            </a:r>
            <a:r>
              <a:rPr lang="mr-IN" baseline="0" dirty="0"/>
              <a:t>–</a:t>
            </a:r>
            <a:r>
              <a:rPr lang="en-US" baseline="0" dirty="0"/>
              <a:t> well we do take it daily too</a:t>
            </a:r>
          </a:p>
          <a:p>
            <a:r>
              <a:rPr lang="en-US" baseline="0" dirty="0"/>
              <a:t>7. How many of you have late nights, doing our business after a full day of work </a:t>
            </a:r>
            <a:r>
              <a:rPr lang="mr-IN" baseline="0" dirty="0"/>
              <a:t>–</a:t>
            </a:r>
            <a:r>
              <a:rPr lang="en-US" baseline="0" dirty="0"/>
              <a:t> take oxygen extreme and you will have a powerful ally </a:t>
            </a:r>
          </a:p>
          <a:p>
            <a:endParaRPr lang="en-US" baseline="0" dirty="0"/>
          </a:p>
          <a:p>
            <a:r>
              <a:rPr lang="en-US" baseline="0" dirty="0"/>
              <a:t>Next will be TLS </a:t>
            </a:r>
          </a:p>
          <a:p>
            <a:r>
              <a:rPr lang="en-US" baseline="0" dirty="0"/>
              <a:t>To mitigate against some extras or a snack between meals we use the TLS Shake , CLA after food &amp; core before our heavier meals.</a:t>
            </a:r>
          </a:p>
          <a:p>
            <a:endParaRPr lang="en-US" baseline="0" dirty="0"/>
          </a:p>
          <a:p>
            <a:r>
              <a:rPr lang="en-US" baseline="0" dirty="0"/>
              <a:t>Personal care </a:t>
            </a:r>
          </a:p>
          <a:p>
            <a:r>
              <a:rPr lang="en-US" baseline="0" dirty="0"/>
              <a:t>We always say if someone showers they can be our customers </a:t>
            </a:r>
            <a:r>
              <a:rPr lang="mr-IN" baseline="0" dirty="0"/>
              <a:t>–</a:t>
            </a:r>
            <a:r>
              <a:rPr lang="en-US" baseline="0" dirty="0"/>
              <a:t> so do we </a:t>
            </a:r>
            <a:r>
              <a:rPr lang="mr-IN" baseline="0" dirty="0"/>
              <a:t>–</a:t>
            </a:r>
            <a:r>
              <a:rPr lang="en-US" baseline="0" dirty="0"/>
              <a:t> royal spa is a given for every house hold</a:t>
            </a:r>
          </a:p>
          <a:p>
            <a:endParaRPr lang="en-US" baseline="0" dirty="0"/>
          </a:p>
          <a:p>
            <a:r>
              <a:rPr lang="en-US" baseline="0" dirty="0"/>
              <a:t>We have an awesome line of skin care products and we use them </a:t>
            </a:r>
            <a:r>
              <a:rPr lang="en-US" baseline="0" dirty="0" err="1"/>
              <a:t>regualrly</a:t>
            </a:r>
            <a:r>
              <a:rPr lang="en-US" baseline="0" dirty="0"/>
              <a:t> too.</a:t>
            </a:r>
          </a:p>
          <a:p>
            <a:endParaRPr lang="en-US" baseline="0" dirty="0"/>
          </a:p>
          <a:p>
            <a:r>
              <a:rPr lang="en-US" baseline="0" dirty="0"/>
              <a:t>Home care is an area we can provide too. If we don</a:t>
            </a:r>
            <a:r>
              <a:rPr lang="mr-IN" baseline="0" dirty="0"/>
              <a:t>’</a:t>
            </a:r>
            <a:r>
              <a:rPr lang="en-US" baseline="0" dirty="0"/>
              <a:t>t buy it from ourselves , where are we going to get </a:t>
            </a:r>
            <a:r>
              <a:rPr lang="en-US" baseline="0" dirty="0" err="1"/>
              <a:t>ti</a:t>
            </a:r>
            <a:r>
              <a:rPr lang="en-US" baseline="0" dirty="0"/>
              <a:t> from?</a:t>
            </a:r>
          </a:p>
          <a:p>
            <a:r>
              <a:rPr lang="en-US" baseline="0" dirty="0"/>
              <a:t>Do you wash your clothes? </a:t>
            </a:r>
          </a:p>
          <a:p>
            <a:endParaRPr lang="en-US" baseline="0" dirty="0"/>
          </a:p>
          <a:p>
            <a:r>
              <a:rPr lang="en-US" baseline="0" dirty="0"/>
              <a:t>In summary for health and wellness accounts for 455BV every month </a:t>
            </a:r>
          </a:p>
          <a:p>
            <a:r>
              <a:rPr lang="en-US" baseline="0" dirty="0"/>
              <a:t>For personal &amp; skincare its 54.2 </a:t>
            </a:r>
            <a:r>
              <a:rPr lang="en-US" baseline="0" dirty="0" err="1"/>
              <a:t>bv</a:t>
            </a:r>
            <a:endParaRPr lang="en-US" baseline="0" dirty="0"/>
          </a:p>
          <a:p>
            <a:r>
              <a:rPr lang="en-US" baseline="0" dirty="0"/>
              <a:t>So in total , we use 509.2BV</a:t>
            </a:r>
          </a:p>
          <a:p>
            <a:endParaRPr lang="en-US" baseline="0" dirty="0"/>
          </a:p>
          <a:p>
            <a:r>
              <a:rPr lang="en-US" baseline="0" dirty="0"/>
              <a:t>What are the benefits of using all these products? No1 they are some of the best available , 2</a:t>
            </a:r>
            <a:r>
              <a:rPr lang="en-US" baseline="30000" dirty="0"/>
              <a:t>nd</a:t>
            </a:r>
            <a:r>
              <a:rPr lang="en-US" baseline="0" dirty="0"/>
              <a:t> they are part of our own store , where else should we shop at? 3rd the more you spend the faster your business grows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E47F-48E2-DF41-8EC6-50E2BD9EC8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77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9931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08143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9444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42146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3296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97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7514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16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230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52704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ctrTitle"/>
          </p:nvPr>
        </p:nvSpPr>
        <p:spPr>
          <a:xfrm>
            <a:off x="2184400" y="2655767"/>
            <a:ext cx="7823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18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ctrTitle"/>
          </p:nvPr>
        </p:nvSpPr>
        <p:spPr>
          <a:xfrm>
            <a:off x="2260600" y="2111133"/>
            <a:ext cx="7670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260600" y="3989939"/>
            <a:ext cx="7670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5238800" y="3784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884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2413000" y="1968000"/>
            <a:ext cx="7366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6" name="Google Shape;106;p4"/>
          <p:cNvSpPr txBox="1"/>
          <p:nvPr/>
        </p:nvSpPr>
        <p:spPr>
          <a:xfrm>
            <a:off x="4791200" y="3306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4"/>
          <p:cNvSpPr/>
          <p:nvPr/>
        </p:nvSpPr>
        <p:spPr>
          <a:xfrm>
            <a:off x="5238800" y="1498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57034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5238800" y="1498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1485900" y="477833"/>
            <a:ext cx="9220400" cy="995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4075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825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497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257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387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129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7843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7195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008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674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9594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tile tx="0" ty="6350" sx="98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224929" y="-240461"/>
            <a:ext cx="12668256" cy="7322457"/>
            <a:chOff x="-168697" y="-180346"/>
            <a:chExt cx="9501192" cy="5491843"/>
          </a:xfrm>
        </p:grpSpPr>
        <p:sp>
          <p:nvSpPr>
            <p:cNvPr id="7" name="Google Shape;7;p1"/>
            <p:cNvSpPr/>
            <p:nvPr/>
          </p:nvSpPr>
          <p:spPr>
            <a:xfrm rot="-5165075">
              <a:off x="-149313" y="-76480"/>
              <a:ext cx="248388" cy="248376"/>
            </a:xfrm>
            <a:custGeom>
              <a:avLst/>
              <a:gdLst/>
              <a:ahLst/>
              <a:cxnLst/>
              <a:rect l="l" t="t" r="r" b="b"/>
              <a:pathLst>
                <a:path w="21135" h="21134" extrusionOk="0">
                  <a:moveTo>
                    <a:pt x="17317" y="1549"/>
                  </a:moveTo>
                  <a:lnTo>
                    <a:pt x="17483" y="1604"/>
                  </a:lnTo>
                  <a:lnTo>
                    <a:pt x="17649" y="1715"/>
                  </a:lnTo>
                  <a:lnTo>
                    <a:pt x="17815" y="1826"/>
                  </a:lnTo>
                  <a:lnTo>
                    <a:pt x="19309" y="3319"/>
                  </a:lnTo>
                  <a:lnTo>
                    <a:pt x="19419" y="3485"/>
                  </a:lnTo>
                  <a:lnTo>
                    <a:pt x="19530" y="3651"/>
                  </a:lnTo>
                  <a:lnTo>
                    <a:pt x="19585" y="3817"/>
                  </a:lnTo>
                  <a:lnTo>
                    <a:pt x="19585" y="4039"/>
                  </a:lnTo>
                  <a:lnTo>
                    <a:pt x="19585" y="4205"/>
                  </a:lnTo>
                  <a:lnTo>
                    <a:pt x="19530" y="4426"/>
                  </a:lnTo>
                  <a:lnTo>
                    <a:pt x="19419" y="4592"/>
                  </a:lnTo>
                  <a:lnTo>
                    <a:pt x="19309" y="4703"/>
                  </a:lnTo>
                  <a:lnTo>
                    <a:pt x="17151" y="6915"/>
                  </a:lnTo>
                  <a:lnTo>
                    <a:pt x="14219" y="4039"/>
                  </a:lnTo>
                  <a:lnTo>
                    <a:pt x="16432" y="1826"/>
                  </a:lnTo>
                  <a:lnTo>
                    <a:pt x="16598" y="1715"/>
                  </a:lnTo>
                  <a:lnTo>
                    <a:pt x="16764" y="1604"/>
                  </a:lnTo>
                  <a:lnTo>
                    <a:pt x="16930" y="1549"/>
                  </a:lnTo>
                  <a:close/>
                  <a:moveTo>
                    <a:pt x="13168" y="5090"/>
                  </a:moveTo>
                  <a:lnTo>
                    <a:pt x="14053" y="6030"/>
                  </a:lnTo>
                  <a:lnTo>
                    <a:pt x="5312" y="14716"/>
                  </a:lnTo>
                  <a:lnTo>
                    <a:pt x="3763" y="14716"/>
                  </a:lnTo>
                  <a:lnTo>
                    <a:pt x="3652" y="14606"/>
                  </a:lnTo>
                  <a:lnTo>
                    <a:pt x="13168" y="5090"/>
                  </a:lnTo>
                  <a:close/>
                  <a:moveTo>
                    <a:pt x="15160" y="7081"/>
                  </a:moveTo>
                  <a:lnTo>
                    <a:pt x="16045" y="8022"/>
                  </a:lnTo>
                  <a:lnTo>
                    <a:pt x="6529" y="17482"/>
                  </a:lnTo>
                  <a:lnTo>
                    <a:pt x="6418" y="17372"/>
                  </a:lnTo>
                  <a:lnTo>
                    <a:pt x="6418" y="15823"/>
                  </a:lnTo>
                  <a:lnTo>
                    <a:pt x="15160" y="7081"/>
                  </a:lnTo>
                  <a:close/>
                  <a:moveTo>
                    <a:pt x="2933" y="16044"/>
                  </a:moveTo>
                  <a:lnTo>
                    <a:pt x="3154" y="16210"/>
                  </a:lnTo>
                  <a:lnTo>
                    <a:pt x="3431" y="16265"/>
                  </a:lnTo>
                  <a:lnTo>
                    <a:pt x="4869" y="16265"/>
                  </a:lnTo>
                  <a:lnTo>
                    <a:pt x="4869" y="17704"/>
                  </a:lnTo>
                  <a:lnTo>
                    <a:pt x="4925" y="17980"/>
                  </a:lnTo>
                  <a:lnTo>
                    <a:pt x="5090" y="18202"/>
                  </a:lnTo>
                  <a:lnTo>
                    <a:pt x="3707" y="18644"/>
                  </a:lnTo>
                  <a:lnTo>
                    <a:pt x="2490" y="17427"/>
                  </a:lnTo>
                  <a:lnTo>
                    <a:pt x="2933" y="16044"/>
                  </a:lnTo>
                  <a:close/>
                  <a:moveTo>
                    <a:pt x="1992" y="19087"/>
                  </a:moveTo>
                  <a:lnTo>
                    <a:pt x="2048" y="19142"/>
                  </a:lnTo>
                  <a:lnTo>
                    <a:pt x="1937" y="19197"/>
                  </a:lnTo>
                  <a:lnTo>
                    <a:pt x="1992" y="19087"/>
                  </a:lnTo>
                  <a:close/>
                  <a:moveTo>
                    <a:pt x="17151" y="0"/>
                  </a:moveTo>
                  <a:lnTo>
                    <a:pt x="16653" y="55"/>
                  </a:lnTo>
                  <a:lnTo>
                    <a:pt x="16155" y="221"/>
                  </a:lnTo>
                  <a:lnTo>
                    <a:pt x="15713" y="443"/>
                  </a:lnTo>
                  <a:lnTo>
                    <a:pt x="15325" y="775"/>
                  </a:lnTo>
                  <a:lnTo>
                    <a:pt x="12615" y="3485"/>
                  </a:lnTo>
                  <a:lnTo>
                    <a:pt x="1992" y="14052"/>
                  </a:lnTo>
                  <a:lnTo>
                    <a:pt x="1882" y="14218"/>
                  </a:lnTo>
                  <a:lnTo>
                    <a:pt x="1826" y="14384"/>
                  </a:lnTo>
                  <a:lnTo>
                    <a:pt x="56" y="20138"/>
                  </a:lnTo>
                  <a:lnTo>
                    <a:pt x="1" y="20359"/>
                  </a:lnTo>
                  <a:lnTo>
                    <a:pt x="56" y="20525"/>
                  </a:lnTo>
                  <a:lnTo>
                    <a:pt x="111" y="20746"/>
                  </a:lnTo>
                  <a:lnTo>
                    <a:pt x="222" y="20912"/>
                  </a:lnTo>
                  <a:lnTo>
                    <a:pt x="499" y="21078"/>
                  </a:lnTo>
                  <a:lnTo>
                    <a:pt x="775" y="21134"/>
                  </a:lnTo>
                  <a:lnTo>
                    <a:pt x="996" y="21078"/>
                  </a:lnTo>
                  <a:lnTo>
                    <a:pt x="6750" y="19308"/>
                  </a:lnTo>
                  <a:lnTo>
                    <a:pt x="6806" y="19308"/>
                  </a:lnTo>
                  <a:lnTo>
                    <a:pt x="6916" y="19253"/>
                  </a:lnTo>
                  <a:lnTo>
                    <a:pt x="7082" y="19142"/>
                  </a:lnTo>
                  <a:lnTo>
                    <a:pt x="17649" y="8520"/>
                  </a:lnTo>
                  <a:lnTo>
                    <a:pt x="20415" y="5809"/>
                  </a:lnTo>
                  <a:lnTo>
                    <a:pt x="20692" y="5422"/>
                  </a:lnTo>
                  <a:lnTo>
                    <a:pt x="20969" y="4979"/>
                  </a:lnTo>
                  <a:lnTo>
                    <a:pt x="21079" y="4537"/>
                  </a:lnTo>
                  <a:lnTo>
                    <a:pt x="21135" y="4039"/>
                  </a:lnTo>
                  <a:lnTo>
                    <a:pt x="21079" y="3541"/>
                  </a:lnTo>
                  <a:lnTo>
                    <a:pt x="20969" y="3043"/>
                  </a:lnTo>
                  <a:lnTo>
                    <a:pt x="20692" y="2600"/>
                  </a:lnTo>
                  <a:lnTo>
                    <a:pt x="20415" y="2213"/>
                  </a:lnTo>
                  <a:lnTo>
                    <a:pt x="18922" y="775"/>
                  </a:lnTo>
                  <a:lnTo>
                    <a:pt x="18534" y="443"/>
                  </a:lnTo>
                  <a:lnTo>
                    <a:pt x="18092" y="221"/>
                  </a:lnTo>
                  <a:lnTo>
                    <a:pt x="17594" y="55"/>
                  </a:lnTo>
                  <a:lnTo>
                    <a:pt x="17151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1199003" y="209866"/>
              <a:ext cx="252291" cy="230173"/>
            </a:xfrm>
            <a:custGeom>
              <a:avLst/>
              <a:gdLst/>
              <a:ahLst/>
              <a:cxnLst/>
              <a:rect l="l" t="t" r="r" b="b"/>
              <a:pathLst>
                <a:path w="21467" h="19585" extrusionOk="0">
                  <a:moveTo>
                    <a:pt x="15823" y="0"/>
                  </a:moveTo>
                  <a:lnTo>
                    <a:pt x="15270" y="55"/>
                  </a:lnTo>
                  <a:lnTo>
                    <a:pt x="14716" y="111"/>
                  </a:lnTo>
                  <a:lnTo>
                    <a:pt x="14163" y="277"/>
                  </a:lnTo>
                  <a:lnTo>
                    <a:pt x="13665" y="443"/>
                  </a:lnTo>
                  <a:lnTo>
                    <a:pt x="13167" y="664"/>
                  </a:lnTo>
                  <a:lnTo>
                    <a:pt x="12725" y="941"/>
                  </a:lnTo>
                  <a:lnTo>
                    <a:pt x="12282" y="1272"/>
                  </a:lnTo>
                  <a:lnTo>
                    <a:pt x="11840" y="1660"/>
                  </a:lnTo>
                  <a:lnTo>
                    <a:pt x="1273" y="12282"/>
                  </a:lnTo>
                  <a:lnTo>
                    <a:pt x="941" y="12559"/>
                  </a:lnTo>
                  <a:lnTo>
                    <a:pt x="719" y="12946"/>
                  </a:lnTo>
                  <a:lnTo>
                    <a:pt x="498" y="13278"/>
                  </a:lnTo>
                  <a:lnTo>
                    <a:pt x="332" y="13665"/>
                  </a:lnTo>
                  <a:lnTo>
                    <a:pt x="166" y="14052"/>
                  </a:lnTo>
                  <a:lnTo>
                    <a:pt x="56" y="14495"/>
                  </a:lnTo>
                  <a:lnTo>
                    <a:pt x="0" y="14882"/>
                  </a:lnTo>
                  <a:lnTo>
                    <a:pt x="0" y="15325"/>
                  </a:lnTo>
                  <a:lnTo>
                    <a:pt x="0" y="15712"/>
                  </a:lnTo>
                  <a:lnTo>
                    <a:pt x="56" y="16099"/>
                  </a:lnTo>
                  <a:lnTo>
                    <a:pt x="166" y="16542"/>
                  </a:lnTo>
                  <a:lnTo>
                    <a:pt x="332" y="16929"/>
                  </a:lnTo>
                  <a:lnTo>
                    <a:pt x="498" y="17316"/>
                  </a:lnTo>
                  <a:lnTo>
                    <a:pt x="719" y="17648"/>
                  </a:lnTo>
                  <a:lnTo>
                    <a:pt x="941" y="18036"/>
                  </a:lnTo>
                  <a:lnTo>
                    <a:pt x="1273" y="18368"/>
                  </a:lnTo>
                  <a:lnTo>
                    <a:pt x="1605" y="18644"/>
                  </a:lnTo>
                  <a:lnTo>
                    <a:pt x="1937" y="18921"/>
                  </a:lnTo>
                  <a:lnTo>
                    <a:pt x="2324" y="19087"/>
                  </a:lnTo>
                  <a:lnTo>
                    <a:pt x="2656" y="19308"/>
                  </a:lnTo>
                  <a:lnTo>
                    <a:pt x="3098" y="19419"/>
                  </a:lnTo>
                  <a:lnTo>
                    <a:pt x="3486" y="19529"/>
                  </a:lnTo>
                  <a:lnTo>
                    <a:pt x="3873" y="19585"/>
                  </a:lnTo>
                  <a:lnTo>
                    <a:pt x="4703" y="19585"/>
                  </a:lnTo>
                  <a:lnTo>
                    <a:pt x="5145" y="19529"/>
                  </a:lnTo>
                  <a:lnTo>
                    <a:pt x="5533" y="19419"/>
                  </a:lnTo>
                  <a:lnTo>
                    <a:pt x="5920" y="19308"/>
                  </a:lnTo>
                  <a:lnTo>
                    <a:pt x="6307" y="19087"/>
                  </a:lnTo>
                  <a:lnTo>
                    <a:pt x="6694" y="18921"/>
                  </a:lnTo>
                  <a:lnTo>
                    <a:pt x="7026" y="18644"/>
                  </a:lnTo>
                  <a:lnTo>
                    <a:pt x="7358" y="18368"/>
                  </a:lnTo>
                  <a:lnTo>
                    <a:pt x="17483" y="8188"/>
                  </a:lnTo>
                  <a:lnTo>
                    <a:pt x="17815" y="7801"/>
                  </a:lnTo>
                  <a:lnTo>
                    <a:pt x="18036" y="7358"/>
                  </a:lnTo>
                  <a:lnTo>
                    <a:pt x="18202" y="6860"/>
                  </a:lnTo>
                  <a:lnTo>
                    <a:pt x="18202" y="6362"/>
                  </a:lnTo>
                  <a:lnTo>
                    <a:pt x="18202" y="5920"/>
                  </a:lnTo>
                  <a:lnTo>
                    <a:pt x="18036" y="5422"/>
                  </a:lnTo>
                  <a:lnTo>
                    <a:pt x="17815" y="4979"/>
                  </a:lnTo>
                  <a:lnTo>
                    <a:pt x="17483" y="4592"/>
                  </a:lnTo>
                  <a:lnTo>
                    <a:pt x="17095" y="4260"/>
                  </a:lnTo>
                  <a:lnTo>
                    <a:pt x="16653" y="4039"/>
                  </a:lnTo>
                  <a:lnTo>
                    <a:pt x="16155" y="3928"/>
                  </a:lnTo>
                  <a:lnTo>
                    <a:pt x="15657" y="3873"/>
                  </a:lnTo>
                  <a:lnTo>
                    <a:pt x="15214" y="3928"/>
                  </a:lnTo>
                  <a:lnTo>
                    <a:pt x="14716" y="4039"/>
                  </a:lnTo>
                  <a:lnTo>
                    <a:pt x="14274" y="4260"/>
                  </a:lnTo>
                  <a:lnTo>
                    <a:pt x="13887" y="4592"/>
                  </a:lnTo>
                  <a:lnTo>
                    <a:pt x="6362" y="12116"/>
                  </a:lnTo>
                  <a:lnTo>
                    <a:pt x="6197" y="12337"/>
                  </a:lnTo>
                  <a:lnTo>
                    <a:pt x="6141" y="12614"/>
                  </a:lnTo>
                  <a:lnTo>
                    <a:pt x="6197" y="12946"/>
                  </a:lnTo>
                  <a:lnTo>
                    <a:pt x="6362" y="13167"/>
                  </a:lnTo>
                  <a:lnTo>
                    <a:pt x="6639" y="13333"/>
                  </a:lnTo>
                  <a:lnTo>
                    <a:pt x="6916" y="13388"/>
                  </a:lnTo>
                  <a:lnTo>
                    <a:pt x="7248" y="13333"/>
                  </a:lnTo>
                  <a:lnTo>
                    <a:pt x="7469" y="13167"/>
                  </a:lnTo>
                  <a:lnTo>
                    <a:pt x="14993" y="5698"/>
                  </a:lnTo>
                  <a:lnTo>
                    <a:pt x="15159" y="5532"/>
                  </a:lnTo>
                  <a:lnTo>
                    <a:pt x="15325" y="5477"/>
                  </a:lnTo>
                  <a:lnTo>
                    <a:pt x="15491" y="5422"/>
                  </a:lnTo>
                  <a:lnTo>
                    <a:pt x="15878" y="5422"/>
                  </a:lnTo>
                  <a:lnTo>
                    <a:pt x="16044" y="5477"/>
                  </a:lnTo>
                  <a:lnTo>
                    <a:pt x="16210" y="5532"/>
                  </a:lnTo>
                  <a:lnTo>
                    <a:pt x="16376" y="5698"/>
                  </a:lnTo>
                  <a:lnTo>
                    <a:pt x="16487" y="5809"/>
                  </a:lnTo>
                  <a:lnTo>
                    <a:pt x="16597" y="6030"/>
                  </a:lnTo>
                  <a:lnTo>
                    <a:pt x="16653" y="6196"/>
                  </a:lnTo>
                  <a:lnTo>
                    <a:pt x="16653" y="6362"/>
                  </a:lnTo>
                  <a:lnTo>
                    <a:pt x="16653" y="6584"/>
                  </a:lnTo>
                  <a:lnTo>
                    <a:pt x="16597" y="6750"/>
                  </a:lnTo>
                  <a:lnTo>
                    <a:pt x="16487" y="6916"/>
                  </a:lnTo>
                  <a:lnTo>
                    <a:pt x="16376" y="7082"/>
                  </a:lnTo>
                  <a:lnTo>
                    <a:pt x="6252" y="17261"/>
                  </a:lnTo>
                  <a:lnTo>
                    <a:pt x="5809" y="17593"/>
                  </a:lnTo>
                  <a:lnTo>
                    <a:pt x="5367" y="17870"/>
                  </a:lnTo>
                  <a:lnTo>
                    <a:pt x="4813" y="18036"/>
                  </a:lnTo>
                  <a:lnTo>
                    <a:pt x="3762" y="18036"/>
                  </a:lnTo>
                  <a:lnTo>
                    <a:pt x="3264" y="17870"/>
                  </a:lnTo>
                  <a:lnTo>
                    <a:pt x="2766" y="17593"/>
                  </a:lnTo>
                  <a:lnTo>
                    <a:pt x="2324" y="17261"/>
                  </a:lnTo>
                  <a:lnTo>
                    <a:pt x="1992" y="16819"/>
                  </a:lnTo>
                  <a:lnTo>
                    <a:pt x="1771" y="16321"/>
                  </a:lnTo>
                  <a:lnTo>
                    <a:pt x="1605" y="15823"/>
                  </a:lnTo>
                  <a:lnTo>
                    <a:pt x="1549" y="15325"/>
                  </a:lnTo>
                  <a:lnTo>
                    <a:pt x="1605" y="14772"/>
                  </a:lnTo>
                  <a:lnTo>
                    <a:pt x="1771" y="14274"/>
                  </a:lnTo>
                  <a:lnTo>
                    <a:pt x="1992" y="13776"/>
                  </a:lnTo>
                  <a:lnTo>
                    <a:pt x="2324" y="13333"/>
                  </a:lnTo>
                  <a:lnTo>
                    <a:pt x="12946" y="2766"/>
                  </a:lnTo>
                  <a:lnTo>
                    <a:pt x="13223" y="2490"/>
                  </a:lnTo>
                  <a:lnTo>
                    <a:pt x="13555" y="2268"/>
                  </a:lnTo>
                  <a:lnTo>
                    <a:pt x="13887" y="2047"/>
                  </a:lnTo>
                  <a:lnTo>
                    <a:pt x="14274" y="1881"/>
                  </a:lnTo>
                  <a:lnTo>
                    <a:pt x="14661" y="1715"/>
                  </a:lnTo>
                  <a:lnTo>
                    <a:pt x="15048" y="1660"/>
                  </a:lnTo>
                  <a:lnTo>
                    <a:pt x="15436" y="1604"/>
                  </a:lnTo>
                  <a:lnTo>
                    <a:pt x="15823" y="1549"/>
                  </a:lnTo>
                  <a:lnTo>
                    <a:pt x="16210" y="1604"/>
                  </a:lnTo>
                  <a:lnTo>
                    <a:pt x="16653" y="1660"/>
                  </a:lnTo>
                  <a:lnTo>
                    <a:pt x="17040" y="1715"/>
                  </a:lnTo>
                  <a:lnTo>
                    <a:pt x="17372" y="1881"/>
                  </a:lnTo>
                  <a:lnTo>
                    <a:pt x="17759" y="2047"/>
                  </a:lnTo>
                  <a:lnTo>
                    <a:pt x="18091" y="2268"/>
                  </a:lnTo>
                  <a:lnTo>
                    <a:pt x="18423" y="2490"/>
                  </a:lnTo>
                  <a:lnTo>
                    <a:pt x="18700" y="2766"/>
                  </a:lnTo>
                  <a:lnTo>
                    <a:pt x="18976" y="3043"/>
                  </a:lnTo>
                  <a:lnTo>
                    <a:pt x="19253" y="3375"/>
                  </a:lnTo>
                  <a:lnTo>
                    <a:pt x="19419" y="3707"/>
                  </a:lnTo>
                  <a:lnTo>
                    <a:pt x="19585" y="4094"/>
                  </a:lnTo>
                  <a:lnTo>
                    <a:pt x="19751" y="4481"/>
                  </a:lnTo>
                  <a:lnTo>
                    <a:pt x="19862" y="4869"/>
                  </a:lnTo>
                  <a:lnTo>
                    <a:pt x="19917" y="5256"/>
                  </a:lnTo>
                  <a:lnTo>
                    <a:pt x="19917" y="5643"/>
                  </a:lnTo>
                  <a:lnTo>
                    <a:pt x="19917" y="6030"/>
                  </a:lnTo>
                  <a:lnTo>
                    <a:pt x="19862" y="6473"/>
                  </a:lnTo>
                  <a:lnTo>
                    <a:pt x="19751" y="6860"/>
                  </a:lnTo>
                  <a:lnTo>
                    <a:pt x="19585" y="7192"/>
                  </a:lnTo>
                  <a:lnTo>
                    <a:pt x="19419" y="7579"/>
                  </a:lnTo>
                  <a:lnTo>
                    <a:pt x="19253" y="7911"/>
                  </a:lnTo>
                  <a:lnTo>
                    <a:pt x="18976" y="8243"/>
                  </a:lnTo>
                  <a:lnTo>
                    <a:pt x="18700" y="8520"/>
                  </a:lnTo>
                  <a:lnTo>
                    <a:pt x="11231" y="16044"/>
                  </a:lnTo>
                  <a:lnTo>
                    <a:pt x="11065" y="16265"/>
                  </a:lnTo>
                  <a:lnTo>
                    <a:pt x="11010" y="16597"/>
                  </a:lnTo>
                  <a:lnTo>
                    <a:pt x="11065" y="16874"/>
                  </a:lnTo>
                  <a:lnTo>
                    <a:pt x="11231" y="17150"/>
                  </a:lnTo>
                  <a:lnTo>
                    <a:pt x="11452" y="17316"/>
                  </a:lnTo>
                  <a:lnTo>
                    <a:pt x="11784" y="17372"/>
                  </a:lnTo>
                  <a:lnTo>
                    <a:pt x="12061" y="17316"/>
                  </a:lnTo>
                  <a:lnTo>
                    <a:pt x="12282" y="17150"/>
                  </a:lnTo>
                  <a:lnTo>
                    <a:pt x="19806" y="9626"/>
                  </a:lnTo>
                  <a:lnTo>
                    <a:pt x="20194" y="9184"/>
                  </a:lnTo>
                  <a:lnTo>
                    <a:pt x="20526" y="8741"/>
                  </a:lnTo>
                  <a:lnTo>
                    <a:pt x="20802" y="8299"/>
                  </a:lnTo>
                  <a:lnTo>
                    <a:pt x="21023" y="7801"/>
                  </a:lnTo>
                  <a:lnTo>
                    <a:pt x="21189" y="7303"/>
                  </a:lnTo>
                  <a:lnTo>
                    <a:pt x="21355" y="6750"/>
                  </a:lnTo>
                  <a:lnTo>
                    <a:pt x="21411" y="6196"/>
                  </a:lnTo>
                  <a:lnTo>
                    <a:pt x="21466" y="5643"/>
                  </a:lnTo>
                  <a:lnTo>
                    <a:pt x="21411" y="5090"/>
                  </a:lnTo>
                  <a:lnTo>
                    <a:pt x="21355" y="4537"/>
                  </a:lnTo>
                  <a:lnTo>
                    <a:pt x="21189" y="3983"/>
                  </a:lnTo>
                  <a:lnTo>
                    <a:pt x="21023" y="3485"/>
                  </a:lnTo>
                  <a:lnTo>
                    <a:pt x="20802" y="2988"/>
                  </a:lnTo>
                  <a:lnTo>
                    <a:pt x="20526" y="2545"/>
                  </a:lnTo>
                  <a:lnTo>
                    <a:pt x="20194" y="2102"/>
                  </a:lnTo>
                  <a:lnTo>
                    <a:pt x="19806" y="1660"/>
                  </a:lnTo>
                  <a:lnTo>
                    <a:pt x="19419" y="1272"/>
                  </a:lnTo>
                  <a:lnTo>
                    <a:pt x="18976" y="941"/>
                  </a:lnTo>
                  <a:lnTo>
                    <a:pt x="18479" y="664"/>
                  </a:lnTo>
                  <a:lnTo>
                    <a:pt x="17981" y="443"/>
                  </a:lnTo>
                  <a:lnTo>
                    <a:pt x="17483" y="277"/>
                  </a:lnTo>
                  <a:lnTo>
                    <a:pt x="16929" y="111"/>
                  </a:lnTo>
                  <a:lnTo>
                    <a:pt x="16376" y="55"/>
                  </a:lnTo>
                  <a:lnTo>
                    <a:pt x="15823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" name="Google Shape;9;p1"/>
            <p:cNvSpPr/>
            <p:nvPr/>
          </p:nvSpPr>
          <p:spPr>
            <a:xfrm rot="-7795544">
              <a:off x="1789723" y="-112653"/>
              <a:ext cx="264636" cy="215218"/>
            </a:xfrm>
            <a:custGeom>
              <a:avLst/>
              <a:gdLst/>
              <a:ahLst/>
              <a:cxnLst/>
              <a:rect l="l" t="t" r="r" b="b"/>
              <a:pathLst>
                <a:path w="22518" h="18313" extrusionOk="0">
                  <a:moveTo>
                    <a:pt x="3873" y="1549"/>
                  </a:moveTo>
                  <a:lnTo>
                    <a:pt x="4371" y="1605"/>
                  </a:lnTo>
                  <a:lnTo>
                    <a:pt x="4758" y="1715"/>
                  </a:lnTo>
                  <a:lnTo>
                    <a:pt x="5145" y="1936"/>
                  </a:lnTo>
                  <a:lnTo>
                    <a:pt x="5533" y="2213"/>
                  </a:lnTo>
                  <a:lnTo>
                    <a:pt x="5809" y="2545"/>
                  </a:lnTo>
                  <a:lnTo>
                    <a:pt x="6031" y="2932"/>
                  </a:lnTo>
                  <a:lnTo>
                    <a:pt x="6141" y="3375"/>
                  </a:lnTo>
                  <a:lnTo>
                    <a:pt x="6197" y="3873"/>
                  </a:lnTo>
                  <a:lnTo>
                    <a:pt x="6141" y="4315"/>
                  </a:lnTo>
                  <a:lnTo>
                    <a:pt x="6031" y="4758"/>
                  </a:lnTo>
                  <a:lnTo>
                    <a:pt x="5809" y="5145"/>
                  </a:lnTo>
                  <a:lnTo>
                    <a:pt x="5533" y="5477"/>
                  </a:lnTo>
                  <a:lnTo>
                    <a:pt x="5145" y="5754"/>
                  </a:lnTo>
                  <a:lnTo>
                    <a:pt x="4758" y="5975"/>
                  </a:lnTo>
                  <a:lnTo>
                    <a:pt x="4371" y="6141"/>
                  </a:lnTo>
                  <a:lnTo>
                    <a:pt x="3430" y="6141"/>
                  </a:lnTo>
                  <a:lnTo>
                    <a:pt x="2988" y="5975"/>
                  </a:lnTo>
                  <a:lnTo>
                    <a:pt x="2601" y="5754"/>
                  </a:lnTo>
                  <a:lnTo>
                    <a:pt x="2213" y="5477"/>
                  </a:lnTo>
                  <a:lnTo>
                    <a:pt x="1937" y="5145"/>
                  </a:lnTo>
                  <a:lnTo>
                    <a:pt x="1715" y="4758"/>
                  </a:lnTo>
                  <a:lnTo>
                    <a:pt x="1605" y="4315"/>
                  </a:lnTo>
                  <a:lnTo>
                    <a:pt x="1549" y="3873"/>
                  </a:lnTo>
                  <a:lnTo>
                    <a:pt x="1605" y="3375"/>
                  </a:lnTo>
                  <a:lnTo>
                    <a:pt x="1715" y="2932"/>
                  </a:lnTo>
                  <a:lnTo>
                    <a:pt x="1937" y="2545"/>
                  </a:lnTo>
                  <a:lnTo>
                    <a:pt x="2213" y="2213"/>
                  </a:lnTo>
                  <a:lnTo>
                    <a:pt x="2601" y="1936"/>
                  </a:lnTo>
                  <a:lnTo>
                    <a:pt x="2988" y="1715"/>
                  </a:lnTo>
                  <a:lnTo>
                    <a:pt x="3430" y="1605"/>
                  </a:lnTo>
                  <a:lnTo>
                    <a:pt x="3873" y="1549"/>
                  </a:lnTo>
                  <a:close/>
                  <a:moveTo>
                    <a:pt x="19806" y="3651"/>
                  </a:moveTo>
                  <a:lnTo>
                    <a:pt x="20249" y="3762"/>
                  </a:lnTo>
                  <a:lnTo>
                    <a:pt x="12725" y="8243"/>
                  </a:lnTo>
                  <a:lnTo>
                    <a:pt x="11895" y="7745"/>
                  </a:lnTo>
                  <a:lnTo>
                    <a:pt x="18700" y="3762"/>
                  </a:lnTo>
                  <a:lnTo>
                    <a:pt x="18977" y="3651"/>
                  </a:lnTo>
                  <a:close/>
                  <a:moveTo>
                    <a:pt x="10401" y="8631"/>
                  </a:moveTo>
                  <a:lnTo>
                    <a:pt x="10457" y="8686"/>
                  </a:lnTo>
                  <a:lnTo>
                    <a:pt x="12227" y="9737"/>
                  </a:lnTo>
                  <a:lnTo>
                    <a:pt x="12282" y="9792"/>
                  </a:lnTo>
                  <a:lnTo>
                    <a:pt x="20249" y="14550"/>
                  </a:lnTo>
                  <a:lnTo>
                    <a:pt x="20028" y="14606"/>
                  </a:lnTo>
                  <a:lnTo>
                    <a:pt x="19585" y="14661"/>
                  </a:lnTo>
                  <a:lnTo>
                    <a:pt x="19198" y="14661"/>
                  </a:lnTo>
                  <a:lnTo>
                    <a:pt x="18921" y="14606"/>
                  </a:lnTo>
                  <a:lnTo>
                    <a:pt x="18700" y="14495"/>
                  </a:lnTo>
                  <a:lnTo>
                    <a:pt x="9571" y="9129"/>
                  </a:lnTo>
                  <a:lnTo>
                    <a:pt x="10401" y="8631"/>
                  </a:lnTo>
                  <a:close/>
                  <a:moveTo>
                    <a:pt x="3873" y="12116"/>
                  </a:moveTo>
                  <a:lnTo>
                    <a:pt x="4371" y="12171"/>
                  </a:lnTo>
                  <a:lnTo>
                    <a:pt x="4758" y="12282"/>
                  </a:lnTo>
                  <a:lnTo>
                    <a:pt x="5145" y="12503"/>
                  </a:lnTo>
                  <a:lnTo>
                    <a:pt x="5533" y="12780"/>
                  </a:lnTo>
                  <a:lnTo>
                    <a:pt x="5809" y="13167"/>
                  </a:lnTo>
                  <a:lnTo>
                    <a:pt x="6031" y="13554"/>
                  </a:lnTo>
                  <a:lnTo>
                    <a:pt x="6141" y="13997"/>
                  </a:lnTo>
                  <a:lnTo>
                    <a:pt x="6197" y="14440"/>
                  </a:lnTo>
                  <a:lnTo>
                    <a:pt x="6141" y="14882"/>
                  </a:lnTo>
                  <a:lnTo>
                    <a:pt x="6031" y="15325"/>
                  </a:lnTo>
                  <a:lnTo>
                    <a:pt x="5809" y="15712"/>
                  </a:lnTo>
                  <a:lnTo>
                    <a:pt x="5533" y="16099"/>
                  </a:lnTo>
                  <a:lnTo>
                    <a:pt x="5145" y="16376"/>
                  </a:lnTo>
                  <a:lnTo>
                    <a:pt x="4758" y="16597"/>
                  </a:lnTo>
                  <a:lnTo>
                    <a:pt x="4371" y="16708"/>
                  </a:lnTo>
                  <a:lnTo>
                    <a:pt x="3873" y="16763"/>
                  </a:lnTo>
                  <a:lnTo>
                    <a:pt x="3430" y="16708"/>
                  </a:lnTo>
                  <a:lnTo>
                    <a:pt x="2988" y="16597"/>
                  </a:lnTo>
                  <a:lnTo>
                    <a:pt x="2601" y="16376"/>
                  </a:lnTo>
                  <a:lnTo>
                    <a:pt x="2213" y="16099"/>
                  </a:lnTo>
                  <a:lnTo>
                    <a:pt x="1937" y="15712"/>
                  </a:lnTo>
                  <a:lnTo>
                    <a:pt x="1715" y="15325"/>
                  </a:lnTo>
                  <a:lnTo>
                    <a:pt x="1605" y="14882"/>
                  </a:lnTo>
                  <a:lnTo>
                    <a:pt x="1549" y="14440"/>
                  </a:lnTo>
                  <a:lnTo>
                    <a:pt x="1605" y="13997"/>
                  </a:lnTo>
                  <a:lnTo>
                    <a:pt x="1715" y="13554"/>
                  </a:lnTo>
                  <a:lnTo>
                    <a:pt x="1937" y="13167"/>
                  </a:lnTo>
                  <a:lnTo>
                    <a:pt x="2213" y="12780"/>
                  </a:lnTo>
                  <a:lnTo>
                    <a:pt x="2601" y="12503"/>
                  </a:lnTo>
                  <a:lnTo>
                    <a:pt x="2988" y="12282"/>
                  </a:lnTo>
                  <a:lnTo>
                    <a:pt x="3430" y="12171"/>
                  </a:lnTo>
                  <a:lnTo>
                    <a:pt x="3873" y="12116"/>
                  </a:lnTo>
                  <a:close/>
                  <a:moveTo>
                    <a:pt x="3486" y="0"/>
                  </a:moveTo>
                  <a:lnTo>
                    <a:pt x="3098" y="55"/>
                  </a:lnTo>
                  <a:lnTo>
                    <a:pt x="2711" y="166"/>
                  </a:lnTo>
                  <a:lnTo>
                    <a:pt x="2379" y="277"/>
                  </a:lnTo>
                  <a:lnTo>
                    <a:pt x="2047" y="443"/>
                  </a:lnTo>
                  <a:lnTo>
                    <a:pt x="1715" y="664"/>
                  </a:lnTo>
                  <a:lnTo>
                    <a:pt x="1439" y="885"/>
                  </a:lnTo>
                  <a:lnTo>
                    <a:pt x="1162" y="1107"/>
                  </a:lnTo>
                  <a:lnTo>
                    <a:pt x="886" y="1383"/>
                  </a:lnTo>
                  <a:lnTo>
                    <a:pt x="664" y="1715"/>
                  </a:lnTo>
                  <a:lnTo>
                    <a:pt x="498" y="1992"/>
                  </a:lnTo>
                  <a:lnTo>
                    <a:pt x="332" y="2324"/>
                  </a:lnTo>
                  <a:lnTo>
                    <a:pt x="166" y="2711"/>
                  </a:lnTo>
                  <a:lnTo>
                    <a:pt x="111" y="3098"/>
                  </a:lnTo>
                  <a:lnTo>
                    <a:pt x="56" y="3430"/>
                  </a:lnTo>
                  <a:lnTo>
                    <a:pt x="0" y="3873"/>
                  </a:lnTo>
                  <a:lnTo>
                    <a:pt x="56" y="4260"/>
                  </a:lnTo>
                  <a:lnTo>
                    <a:pt x="111" y="4647"/>
                  </a:lnTo>
                  <a:lnTo>
                    <a:pt x="166" y="4979"/>
                  </a:lnTo>
                  <a:lnTo>
                    <a:pt x="332" y="5367"/>
                  </a:lnTo>
                  <a:lnTo>
                    <a:pt x="498" y="5698"/>
                  </a:lnTo>
                  <a:lnTo>
                    <a:pt x="664" y="6030"/>
                  </a:lnTo>
                  <a:lnTo>
                    <a:pt x="886" y="6307"/>
                  </a:lnTo>
                  <a:lnTo>
                    <a:pt x="1162" y="6584"/>
                  </a:lnTo>
                  <a:lnTo>
                    <a:pt x="1439" y="6805"/>
                  </a:lnTo>
                  <a:lnTo>
                    <a:pt x="1715" y="7026"/>
                  </a:lnTo>
                  <a:lnTo>
                    <a:pt x="2047" y="7248"/>
                  </a:lnTo>
                  <a:lnTo>
                    <a:pt x="2379" y="7414"/>
                  </a:lnTo>
                  <a:lnTo>
                    <a:pt x="2711" y="7524"/>
                  </a:lnTo>
                  <a:lnTo>
                    <a:pt x="3098" y="7635"/>
                  </a:lnTo>
                  <a:lnTo>
                    <a:pt x="3486" y="7690"/>
                  </a:lnTo>
                  <a:lnTo>
                    <a:pt x="4094" y="7690"/>
                  </a:lnTo>
                  <a:lnTo>
                    <a:pt x="6529" y="9129"/>
                  </a:lnTo>
                  <a:lnTo>
                    <a:pt x="4039" y="10622"/>
                  </a:lnTo>
                  <a:lnTo>
                    <a:pt x="3873" y="10567"/>
                  </a:lnTo>
                  <a:lnTo>
                    <a:pt x="3486" y="10622"/>
                  </a:lnTo>
                  <a:lnTo>
                    <a:pt x="3098" y="10678"/>
                  </a:lnTo>
                  <a:lnTo>
                    <a:pt x="2711" y="10733"/>
                  </a:lnTo>
                  <a:lnTo>
                    <a:pt x="2379" y="10899"/>
                  </a:lnTo>
                  <a:lnTo>
                    <a:pt x="2047" y="11065"/>
                  </a:lnTo>
                  <a:lnTo>
                    <a:pt x="1715" y="11231"/>
                  </a:lnTo>
                  <a:lnTo>
                    <a:pt x="1439" y="11452"/>
                  </a:lnTo>
                  <a:lnTo>
                    <a:pt x="1162" y="11729"/>
                  </a:lnTo>
                  <a:lnTo>
                    <a:pt x="886" y="12005"/>
                  </a:lnTo>
                  <a:lnTo>
                    <a:pt x="664" y="12282"/>
                  </a:lnTo>
                  <a:lnTo>
                    <a:pt x="498" y="12614"/>
                  </a:lnTo>
                  <a:lnTo>
                    <a:pt x="332" y="12946"/>
                  </a:lnTo>
                  <a:lnTo>
                    <a:pt x="166" y="13278"/>
                  </a:lnTo>
                  <a:lnTo>
                    <a:pt x="111" y="13665"/>
                  </a:lnTo>
                  <a:lnTo>
                    <a:pt x="56" y="14052"/>
                  </a:lnTo>
                  <a:lnTo>
                    <a:pt x="0" y="14440"/>
                  </a:lnTo>
                  <a:lnTo>
                    <a:pt x="56" y="14827"/>
                  </a:lnTo>
                  <a:lnTo>
                    <a:pt x="111" y="15214"/>
                  </a:lnTo>
                  <a:lnTo>
                    <a:pt x="166" y="15601"/>
                  </a:lnTo>
                  <a:lnTo>
                    <a:pt x="332" y="15933"/>
                  </a:lnTo>
                  <a:lnTo>
                    <a:pt x="498" y="16265"/>
                  </a:lnTo>
                  <a:lnTo>
                    <a:pt x="664" y="16597"/>
                  </a:lnTo>
                  <a:lnTo>
                    <a:pt x="886" y="16874"/>
                  </a:lnTo>
                  <a:lnTo>
                    <a:pt x="1162" y="17151"/>
                  </a:lnTo>
                  <a:lnTo>
                    <a:pt x="1439" y="17427"/>
                  </a:lnTo>
                  <a:lnTo>
                    <a:pt x="1715" y="17648"/>
                  </a:lnTo>
                  <a:lnTo>
                    <a:pt x="2047" y="17814"/>
                  </a:lnTo>
                  <a:lnTo>
                    <a:pt x="2379" y="17980"/>
                  </a:lnTo>
                  <a:lnTo>
                    <a:pt x="2711" y="18146"/>
                  </a:lnTo>
                  <a:lnTo>
                    <a:pt x="3098" y="18202"/>
                  </a:lnTo>
                  <a:lnTo>
                    <a:pt x="3486" y="18257"/>
                  </a:lnTo>
                  <a:lnTo>
                    <a:pt x="3873" y="18312"/>
                  </a:lnTo>
                  <a:lnTo>
                    <a:pt x="4260" y="18257"/>
                  </a:lnTo>
                  <a:lnTo>
                    <a:pt x="4648" y="18202"/>
                  </a:lnTo>
                  <a:lnTo>
                    <a:pt x="5035" y="18146"/>
                  </a:lnTo>
                  <a:lnTo>
                    <a:pt x="5367" y="17980"/>
                  </a:lnTo>
                  <a:lnTo>
                    <a:pt x="5699" y="17814"/>
                  </a:lnTo>
                  <a:lnTo>
                    <a:pt x="6031" y="17648"/>
                  </a:lnTo>
                  <a:lnTo>
                    <a:pt x="6307" y="17427"/>
                  </a:lnTo>
                  <a:lnTo>
                    <a:pt x="6584" y="17151"/>
                  </a:lnTo>
                  <a:lnTo>
                    <a:pt x="6861" y="16874"/>
                  </a:lnTo>
                  <a:lnTo>
                    <a:pt x="7082" y="16597"/>
                  </a:lnTo>
                  <a:lnTo>
                    <a:pt x="7248" y="16265"/>
                  </a:lnTo>
                  <a:lnTo>
                    <a:pt x="7414" y="15933"/>
                  </a:lnTo>
                  <a:lnTo>
                    <a:pt x="7580" y="15601"/>
                  </a:lnTo>
                  <a:lnTo>
                    <a:pt x="7635" y="15214"/>
                  </a:lnTo>
                  <a:lnTo>
                    <a:pt x="7746" y="14827"/>
                  </a:lnTo>
                  <a:lnTo>
                    <a:pt x="7746" y="14440"/>
                  </a:lnTo>
                  <a:lnTo>
                    <a:pt x="7690" y="13942"/>
                  </a:lnTo>
                  <a:lnTo>
                    <a:pt x="7635" y="13499"/>
                  </a:lnTo>
                  <a:lnTo>
                    <a:pt x="7469" y="13001"/>
                  </a:lnTo>
                  <a:lnTo>
                    <a:pt x="7248" y="12614"/>
                  </a:lnTo>
                  <a:lnTo>
                    <a:pt x="7027" y="12227"/>
                  </a:lnTo>
                  <a:lnTo>
                    <a:pt x="6750" y="11839"/>
                  </a:lnTo>
                  <a:lnTo>
                    <a:pt x="6418" y="11507"/>
                  </a:lnTo>
                  <a:lnTo>
                    <a:pt x="6031" y="11231"/>
                  </a:lnTo>
                  <a:lnTo>
                    <a:pt x="8078" y="10014"/>
                  </a:lnTo>
                  <a:lnTo>
                    <a:pt x="17925" y="15823"/>
                  </a:lnTo>
                  <a:lnTo>
                    <a:pt x="18202" y="15989"/>
                  </a:lnTo>
                  <a:lnTo>
                    <a:pt x="18589" y="16099"/>
                  </a:lnTo>
                  <a:lnTo>
                    <a:pt x="18977" y="16155"/>
                  </a:lnTo>
                  <a:lnTo>
                    <a:pt x="19419" y="16210"/>
                  </a:lnTo>
                  <a:lnTo>
                    <a:pt x="19862" y="16155"/>
                  </a:lnTo>
                  <a:lnTo>
                    <a:pt x="20304" y="16099"/>
                  </a:lnTo>
                  <a:lnTo>
                    <a:pt x="20747" y="15989"/>
                  </a:lnTo>
                  <a:lnTo>
                    <a:pt x="21356" y="15767"/>
                  </a:lnTo>
                  <a:lnTo>
                    <a:pt x="21632" y="15657"/>
                  </a:lnTo>
                  <a:lnTo>
                    <a:pt x="21964" y="15435"/>
                  </a:lnTo>
                  <a:lnTo>
                    <a:pt x="22185" y="15214"/>
                  </a:lnTo>
                  <a:lnTo>
                    <a:pt x="22407" y="14882"/>
                  </a:lnTo>
                  <a:lnTo>
                    <a:pt x="22517" y="14606"/>
                  </a:lnTo>
                  <a:lnTo>
                    <a:pt x="22517" y="14329"/>
                  </a:lnTo>
                  <a:lnTo>
                    <a:pt x="22351" y="14052"/>
                  </a:lnTo>
                  <a:lnTo>
                    <a:pt x="22130" y="13831"/>
                  </a:lnTo>
                  <a:lnTo>
                    <a:pt x="14219" y="9129"/>
                  </a:lnTo>
                  <a:lnTo>
                    <a:pt x="22130" y="4426"/>
                  </a:lnTo>
                  <a:lnTo>
                    <a:pt x="22351" y="4205"/>
                  </a:lnTo>
                  <a:lnTo>
                    <a:pt x="22517" y="3983"/>
                  </a:lnTo>
                  <a:lnTo>
                    <a:pt x="22517" y="3651"/>
                  </a:lnTo>
                  <a:lnTo>
                    <a:pt x="22407" y="3375"/>
                  </a:lnTo>
                  <a:lnTo>
                    <a:pt x="22241" y="3154"/>
                  </a:lnTo>
                  <a:lnTo>
                    <a:pt x="22075" y="2932"/>
                  </a:lnTo>
                  <a:lnTo>
                    <a:pt x="21798" y="2766"/>
                  </a:lnTo>
                  <a:lnTo>
                    <a:pt x="21577" y="2600"/>
                  </a:lnTo>
                  <a:lnTo>
                    <a:pt x="20968" y="2379"/>
                  </a:lnTo>
                  <a:lnTo>
                    <a:pt x="20304" y="2213"/>
                  </a:lnTo>
                  <a:lnTo>
                    <a:pt x="19640" y="2102"/>
                  </a:lnTo>
                  <a:lnTo>
                    <a:pt x="18977" y="2102"/>
                  </a:lnTo>
                  <a:lnTo>
                    <a:pt x="18423" y="2213"/>
                  </a:lnTo>
                  <a:lnTo>
                    <a:pt x="18147" y="2324"/>
                  </a:lnTo>
                  <a:lnTo>
                    <a:pt x="17925" y="2434"/>
                  </a:lnTo>
                  <a:lnTo>
                    <a:pt x="8078" y="8243"/>
                  </a:lnTo>
                  <a:lnTo>
                    <a:pt x="6031" y="7026"/>
                  </a:lnTo>
                  <a:lnTo>
                    <a:pt x="6418" y="6750"/>
                  </a:lnTo>
                  <a:lnTo>
                    <a:pt x="6750" y="6418"/>
                  </a:lnTo>
                  <a:lnTo>
                    <a:pt x="7027" y="6086"/>
                  </a:lnTo>
                  <a:lnTo>
                    <a:pt x="7248" y="5698"/>
                  </a:lnTo>
                  <a:lnTo>
                    <a:pt x="7469" y="5256"/>
                  </a:lnTo>
                  <a:lnTo>
                    <a:pt x="7635" y="4813"/>
                  </a:lnTo>
                  <a:lnTo>
                    <a:pt x="7690" y="4315"/>
                  </a:lnTo>
                  <a:lnTo>
                    <a:pt x="7746" y="3873"/>
                  </a:lnTo>
                  <a:lnTo>
                    <a:pt x="7746" y="3430"/>
                  </a:lnTo>
                  <a:lnTo>
                    <a:pt x="7635" y="3098"/>
                  </a:lnTo>
                  <a:lnTo>
                    <a:pt x="7580" y="2711"/>
                  </a:lnTo>
                  <a:lnTo>
                    <a:pt x="7414" y="2324"/>
                  </a:lnTo>
                  <a:lnTo>
                    <a:pt x="7248" y="1992"/>
                  </a:lnTo>
                  <a:lnTo>
                    <a:pt x="7082" y="1715"/>
                  </a:lnTo>
                  <a:lnTo>
                    <a:pt x="6861" y="1383"/>
                  </a:lnTo>
                  <a:lnTo>
                    <a:pt x="6584" y="1107"/>
                  </a:lnTo>
                  <a:lnTo>
                    <a:pt x="6307" y="885"/>
                  </a:lnTo>
                  <a:lnTo>
                    <a:pt x="6031" y="664"/>
                  </a:lnTo>
                  <a:lnTo>
                    <a:pt x="5699" y="443"/>
                  </a:lnTo>
                  <a:lnTo>
                    <a:pt x="5367" y="277"/>
                  </a:lnTo>
                  <a:lnTo>
                    <a:pt x="5035" y="166"/>
                  </a:lnTo>
                  <a:lnTo>
                    <a:pt x="4648" y="55"/>
                  </a:lnTo>
                  <a:lnTo>
                    <a:pt x="4260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10;p1"/>
            <p:cNvSpPr/>
            <p:nvPr/>
          </p:nvSpPr>
          <p:spPr>
            <a:xfrm rot="6276760">
              <a:off x="8224420" y="306479"/>
              <a:ext cx="163221" cy="256843"/>
            </a:xfrm>
            <a:custGeom>
              <a:avLst/>
              <a:gdLst/>
              <a:ahLst/>
              <a:cxnLst/>
              <a:rect l="l" t="t" r="r" b="b"/>
              <a:pathLst>
                <a:path w="13888" h="21854" extrusionOk="0">
                  <a:moveTo>
                    <a:pt x="9295" y="1550"/>
                  </a:moveTo>
                  <a:lnTo>
                    <a:pt x="9295" y="4371"/>
                  </a:lnTo>
                  <a:lnTo>
                    <a:pt x="8742" y="4205"/>
                  </a:lnTo>
                  <a:lnTo>
                    <a:pt x="8134" y="4095"/>
                  </a:lnTo>
                  <a:lnTo>
                    <a:pt x="7580" y="3984"/>
                  </a:lnTo>
                  <a:lnTo>
                    <a:pt x="6363" y="3984"/>
                  </a:lnTo>
                  <a:lnTo>
                    <a:pt x="5755" y="4095"/>
                  </a:lnTo>
                  <a:lnTo>
                    <a:pt x="5201" y="4205"/>
                  </a:lnTo>
                  <a:lnTo>
                    <a:pt x="4648" y="4371"/>
                  </a:lnTo>
                  <a:lnTo>
                    <a:pt x="4648" y="1550"/>
                  </a:lnTo>
                  <a:close/>
                  <a:moveTo>
                    <a:pt x="6529" y="7469"/>
                  </a:moveTo>
                  <a:lnTo>
                    <a:pt x="6197" y="7580"/>
                  </a:lnTo>
                  <a:lnTo>
                    <a:pt x="5976" y="7746"/>
                  </a:lnTo>
                  <a:lnTo>
                    <a:pt x="5810" y="7967"/>
                  </a:lnTo>
                  <a:lnTo>
                    <a:pt x="5755" y="8244"/>
                  </a:lnTo>
                  <a:lnTo>
                    <a:pt x="5755" y="10900"/>
                  </a:lnTo>
                  <a:lnTo>
                    <a:pt x="5755" y="11066"/>
                  </a:lnTo>
                  <a:lnTo>
                    <a:pt x="5810" y="11232"/>
                  </a:lnTo>
                  <a:lnTo>
                    <a:pt x="5921" y="11397"/>
                  </a:lnTo>
                  <a:lnTo>
                    <a:pt x="6031" y="11508"/>
                  </a:lnTo>
                  <a:lnTo>
                    <a:pt x="9074" y="14164"/>
                  </a:lnTo>
                  <a:lnTo>
                    <a:pt x="9351" y="14274"/>
                  </a:lnTo>
                  <a:lnTo>
                    <a:pt x="9627" y="14330"/>
                  </a:lnTo>
                  <a:lnTo>
                    <a:pt x="9738" y="14330"/>
                  </a:lnTo>
                  <a:lnTo>
                    <a:pt x="9904" y="14274"/>
                  </a:lnTo>
                  <a:lnTo>
                    <a:pt x="10070" y="14164"/>
                  </a:lnTo>
                  <a:lnTo>
                    <a:pt x="10181" y="14053"/>
                  </a:lnTo>
                  <a:lnTo>
                    <a:pt x="10346" y="13776"/>
                  </a:lnTo>
                  <a:lnTo>
                    <a:pt x="10346" y="13500"/>
                  </a:lnTo>
                  <a:lnTo>
                    <a:pt x="10291" y="13223"/>
                  </a:lnTo>
                  <a:lnTo>
                    <a:pt x="10125" y="13002"/>
                  </a:lnTo>
                  <a:lnTo>
                    <a:pt x="7304" y="10568"/>
                  </a:lnTo>
                  <a:lnTo>
                    <a:pt x="7304" y="8244"/>
                  </a:lnTo>
                  <a:lnTo>
                    <a:pt x="7248" y="7967"/>
                  </a:lnTo>
                  <a:lnTo>
                    <a:pt x="7082" y="7746"/>
                  </a:lnTo>
                  <a:lnTo>
                    <a:pt x="6806" y="7580"/>
                  </a:lnTo>
                  <a:lnTo>
                    <a:pt x="6529" y="7469"/>
                  </a:lnTo>
                  <a:close/>
                  <a:moveTo>
                    <a:pt x="7525" y="5533"/>
                  </a:moveTo>
                  <a:lnTo>
                    <a:pt x="8023" y="5644"/>
                  </a:lnTo>
                  <a:lnTo>
                    <a:pt x="8576" y="5754"/>
                  </a:lnTo>
                  <a:lnTo>
                    <a:pt x="9074" y="5920"/>
                  </a:lnTo>
                  <a:lnTo>
                    <a:pt x="9517" y="6142"/>
                  </a:lnTo>
                  <a:lnTo>
                    <a:pt x="9959" y="6418"/>
                  </a:lnTo>
                  <a:lnTo>
                    <a:pt x="10402" y="6750"/>
                  </a:lnTo>
                  <a:lnTo>
                    <a:pt x="10789" y="7082"/>
                  </a:lnTo>
                  <a:lnTo>
                    <a:pt x="11121" y="7469"/>
                  </a:lnTo>
                  <a:lnTo>
                    <a:pt x="11453" y="7912"/>
                  </a:lnTo>
                  <a:lnTo>
                    <a:pt x="11730" y="8355"/>
                  </a:lnTo>
                  <a:lnTo>
                    <a:pt x="11951" y="8797"/>
                  </a:lnTo>
                  <a:lnTo>
                    <a:pt x="12117" y="9295"/>
                  </a:lnTo>
                  <a:lnTo>
                    <a:pt x="12228" y="9848"/>
                  </a:lnTo>
                  <a:lnTo>
                    <a:pt x="12338" y="10346"/>
                  </a:lnTo>
                  <a:lnTo>
                    <a:pt x="12338" y="10900"/>
                  </a:lnTo>
                  <a:lnTo>
                    <a:pt x="12338" y="11453"/>
                  </a:lnTo>
                  <a:lnTo>
                    <a:pt x="12228" y="12006"/>
                  </a:lnTo>
                  <a:lnTo>
                    <a:pt x="12117" y="12504"/>
                  </a:lnTo>
                  <a:lnTo>
                    <a:pt x="11951" y="13002"/>
                  </a:lnTo>
                  <a:lnTo>
                    <a:pt x="11730" y="13500"/>
                  </a:lnTo>
                  <a:lnTo>
                    <a:pt x="11453" y="13942"/>
                  </a:lnTo>
                  <a:lnTo>
                    <a:pt x="11121" y="14330"/>
                  </a:lnTo>
                  <a:lnTo>
                    <a:pt x="10789" y="14717"/>
                  </a:lnTo>
                  <a:lnTo>
                    <a:pt x="10402" y="15104"/>
                  </a:lnTo>
                  <a:lnTo>
                    <a:pt x="9959" y="15381"/>
                  </a:lnTo>
                  <a:lnTo>
                    <a:pt x="9517" y="15657"/>
                  </a:lnTo>
                  <a:lnTo>
                    <a:pt x="9074" y="15879"/>
                  </a:lnTo>
                  <a:lnTo>
                    <a:pt x="8576" y="16100"/>
                  </a:lnTo>
                  <a:lnTo>
                    <a:pt x="8023" y="16211"/>
                  </a:lnTo>
                  <a:lnTo>
                    <a:pt x="7525" y="16321"/>
                  </a:lnTo>
                  <a:lnTo>
                    <a:pt x="6418" y="16321"/>
                  </a:lnTo>
                  <a:lnTo>
                    <a:pt x="5865" y="16211"/>
                  </a:lnTo>
                  <a:lnTo>
                    <a:pt x="5367" y="16100"/>
                  </a:lnTo>
                  <a:lnTo>
                    <a:pt x="4869" y="15879"/>
                  </a:lnTo>
                  <a:lnTo>
                    <a:pt x="4371" y="15657"/>
                  </a:lnTo>
                  <a:lnTo>
                    <a:pt x="3929" y="15381"/>
                  </a:lnTo>
                  <a:lnTo>
                    <a:pt x="3542" y="15104"/>
                  </a:lnTo>
                  <a:lnTo>
                    <a:pt x="3154" y="14717"/>
                  </a:lnTo>
                  <a:lnTo>
                    <a:pt x="2767" y="14330"/>
                  </a:lnTo>
                  <a:lnTo>
                    <a:pt x="2490" y="13942"/>
                  </a:lnTo>
                  <a:lnTo>
                    <a:pt x="2214" y="13500"/>
                  </a:lnTo>
                  <a:lnTo>
                    <a:pt x="1993" y="13002"/>
                  </a:lnTo>
                  <a:lnTo>
                    <a:pt x="1771" y="12504"/>
                  </a:lnTo>
                  <a:lnTo>
                    <a:pt x="1661" y="12006"/>
                  </a:lnTo>
                  <a:lnTo>
                    <a:pt x="1550" y="11453"/>
                  </a:lnTo>
                  <a:lnTo>
                    <a:pt x="1550" y="10900"/>
                  </a:lnTo>
                  <a:lnTo>
                    <a:pt x="1550" y="10346"/>
                  </a:lnTo>
                  <a:lnTo>
                    <a:pt x="1661" y="9848"/>
                  </a:lnTo>
                  <a:lnTo>
                    <a:pt x="1771" y="9295"/>
                  </a:lnTo>
                  <a:lnTo>
                    <a:pt x="1993" y="8797"/>
                  </a:lnTo>
                  <a:lnTo>
                    <a:pt x="2214" y="8355"/>
                  </a:lnTo>
                  <a:lnTo>
                    <a:pt x="2490" y="7912"/>
                  </a:lnTo>
                  <a:lnTo>
                    <a:pt x="2767" y="7469"/>
                  </a:lnTo>
                  <a:lnTo>
                    <a:pt x="3154" y="7082"/>
                  </a:lnTo>
                  <a:lnTo>
                    <a:pt x="3542" y="6750"/>
                  </a:lnTo>
                  <a:lnTo>
                    <a:pt x="3929" y="6418"/>
                  </a:lnTo>
                  <a:lnTo>
                    <a:pt x="4371" y="6142"/>
                  </a:lnTo>
                  <a:lnTo>
                    <a:pt x="4869" y="5920"/>
                  </a:lnTo>
                  <a:lnTo>
                    <a:pt x="5367" y="5754"/>
                  </a:lnTo>
                  <a:lnTo>
                    <a:pt x="5865" y="5644"/>
                  </a:lnTo>
                  <a:lnTo>
                    <a:pt x="6418" y="5533"/>
                  </a:lnTo>
                  <a:close/>
                  <a:moveTo>
                    <a:pt x="9295" y="17483"/>
                  </a:moveTo>
                  <a:lnTo>
                    <a:pt x="9295" y="20305"/>
                  </a:lnTo>
                  <a:lnTo>
                    <a:pt x="4648" y="20305"/>
                  </a:lnTo>
                  <a:lnTo>
                    <a:pt x="4648" y="17483"/>
                  </a:lnTo>
                  <a:lnTo>
                    <a:pt x="5201" y="17649"/>
                  </a:lnTo>
                  <a:lnTo>
                    <a:pt x="5755" y="17760"/>
                  </a:lnTo>
                  <a:lnTo>
                    <a:pt x="6363" y="17815"/>
                  </a:lnTo>
                  <a:lnTo>
                    <a:pt x="6972" y="17870"/>
                  </a:lnTo>
                  <a:lnTo>
                    <a:pt x="7580" y="17815"/>
                  </a:lnTo>
                  <a:lnTo>
                    <a:pt x="8134" y="17760"/>
                  </a:lnTo>
                  <a:lnTo>
                    <a:pt x="8742" y="17649"/>
                  </a:lnTo>
                  <a:lnTo>
                    <a:pt x="9295" y="17483"/>
                  </a:lnTo>
                  <a:close/>
                  <a:moveTo>
                    <a:pt x="3874" y="1"/>
                  </a:moveTo>
                  <a:lnTo>
                    <a:pt x="3542" y="56"/>
                  </a:lnTo>
                  <a:lnTo>
                    <a:pt x="3320" y="222"/>
                  </a:lnTo>
                  <a:lnTo>
                    <a:pt x="3154" y="443"/>
                  </a:lnTo>
                  <a:lnTo>
                    <a:pt x="3099" y="775"/>
                  </a:lnTo>
                  <a:lnTo>
                    <a:pt x="3099" y="5146"/>
                  </a:lnTo>
                  <a:lnTo>
                    <a:pt x="2435" y="5644"/>
                  </a:lnTo>
                  <a:lnTo>
                    <a:pt x="1827" y="6252"/>
                  </a:lnTo>
                  <a:lnTo>
                    <a:pt x="1273" y="6861"/>
                  </a:lnTo>
                  <a:lnTo>
                    <a:pt x="831" y="7580"/>
                  </a:lnTo>
                  <a:lnTo>
                    <a:pt x="499" y="8355"/>
                  </a:lnTo>
                  <a:lnTo>
                    <a:pt x="222" y="9185"/>
                  </a:lnTo>
                  <a:lnTo>
                    <a:pt x="56" y="10014"/>
                  </a:lnTo>
                  <a:lnTo>
                    <a:pt x="1" y="10900"/>
                  </a:lnTo>
                  <a:lnTo>
                    <a:pt x="56" y="11785"/>
                  </a:lnTo>
                  <a:lnTo>
                    <a:pt x="222" y="12670"/>
                  </a:lnTo>
                  <a:lnTo>
                    <a:pt x="499" y="13444"/>
                  </a:lnTo>
                  <a:lnTo>
                    <a:pt x="831" y="14219"/>
                  </a:lnTo>
                  <a:lnTo>
                    <a:pt x="1273" y="14938"/>
                  </a:lnTo>
                  <a:lnTo>
                    <a:pt x="1827" y="15602"/>
                  </a:lnTo>
                  <a:lnTo>
                    <a:pt x="2435" y="16211"/>
                  </a:lnTo>
                  <a:lnTo>
                    <a:pt x="3099" y="16709"/>
                  </a:lnTo>
                  <a:lnTo>
                    <a:pt x="3099" y="21079"/>
                  </a:lnTo>
                  <a:lnTo>
                    <a:pt x="3154" y="21356"/>
                  </a:lnTo>
                  <a:lnTo>
                    <a:pt x="3320" y="21632"/>
                  </a:lnTo>
                  <a:lnTo>
                    <a:pt x="3542" y="21798"/>
                  </a:lnTo>
                  <a:lnTo>
                    <a:pt x="3874" y="21854"/>
                  </a:lnTo>
                  <a:lnTo>
                    <a:pt x="10015" y="21854"/>
                  </a:lnTo>
                  <a:lnTo>
                    <a:pt x="10346" y="21798"/>
                  </a:lnTo>
                  <a:lnTo>
                    <a:pt x="10568" y="21632"/>
                  </a:lnTo>
                  <a:lnTo>
                    <a:pt x="10734" y="21356"/>
                  </a:lnTo>
                  <a:lnTo>
                    <a:pt x="10789" y="21079"/>
                  </a:lnTo>
                  <a:lnTo>
                    <a:pt x="10789" y="16709"/>
                  </a:lnTo>
                  <a:lnTo>
                    <a:pt x="11508" y="16211"/>
                  </a:lnTo>
                  <a:lnTo>
                    <a:pt x="12062" y="15602"/>
                  </a:lnTo>
                  <a:lnTo>
                    <a:pt x="12615" y="14938"/>
                  </a:lnTo>
                  <a:lnTo>
                    <a:pt x="13057" y="14219"/>
                  </a:lnTo>
                  <a:lnTo>
                    <a:pt x="13389" y="13444"/>
                  </a:lnTo>
                  <a:lnTo>
                    <a:pt x="13666" y="12670"/>
                  </a:lnTo>
                  <a:lnTo>
                    <a:pt x="13832" y="11785"/>
                  </a:lnTo>
                  <a:lnTo>
                    <a:pt x="13887" y="10900"/>
                  </a:lnTo>
                  <a:lnTo>
                    <a:pt x="13832" y="10014"/>
                  </a:lnTo>
                  <a:lnTo>
                    <a:pt x="13666" y="9185"/>
                  </a:lnTo>
                  <a:lnTo>
                    <a:pt x="13389" y="8355"/>
                  </a:lnTo>
                  <a:lnTo>
                    <a:pt x="13057" y="7580"/>
                  </a:lnTo>
                  <a:lnTo>
                    <a:pt x="12615" y="6861"/>
                  </a:lnTo>
                  <a:lnTo>
                    <a:pt x="12062" y="6252"/>
                  </a:lnTo>
                  <a:lnTo>
                    <a:pt x="11508" y="5644"/>
                  </a:lnTo>
                  <a:lnTo>
                    <a:pt x="10789" y="5146"/>
                  </a:lnTo>
                  <a:lnTo>
                    <a:pt x="10789" y="775"/>
                  </a:lnTo>
                  <a:lnTo>
                    <a:pt x="10734" y="443"/>
                  </a:lnTo>
                  <a:lnTo>
                    <a:pt x="10568" y="222"/>
                  </a:lnTo>
                  <a:lnTo>
                    <a:pt x="10346" y="56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1"/>
            <p:cNvSpPr/>
            <p:nvPr/>
          </p:nvSpPr>
          <p:spPr>
            <a:xfrm rot="2357159">
              <a:off x="358847" y="180980"/>
              <a:ext cx="256871" cy="173641"/>
            </a:xfrm>
            <a:custGeom>
              <a:avLst/>
              <a:gdLst/>
              <a:ahLst/>
              <a:cxnLst/>
              <a:rect l="l" t="t" r="r" b="b"/>
              <a:pathLst>
                <a:path w="21854" h="14773" extrusionOk="0">
                  <a:moveTo>
                    <a:pt x="19751" y="1495"/>
                  </a:moveTo>
                  <a:lnTo>
                    <a:pt x="19973" y="1605"/>
                  </a:lnTo>
                  <a:lnTo>
                    <a:pt x="10899" y="8189"/>
                  </a:lnTo>
                  <a:lnTo>
                    <a:pt x="1826" y="1605"/>
                  </a:lnTo>
                  <a:lnTo>
                    <a:pt x="2103" y="1495"/>
                  </a:lnTo>
                  <a:close/>
                  <a:moveTo>
                    <a:pt x="20305" y="3265"/>
                  </a:moveTo>
                  <a:lnTo>
                    <a:pt x="20305" y="12670"/>
                  </a:lnTo>
                  <a:lnTo>
                    <a:pt x="20249" y="12891"/>
                  </a:lnTo>
                  <a:lnTo>
                    <a:pt x="20139" y="13057"/>
                  </a:lnTo>
                  <a:lnTo>
                    <a:pt x="19973" y="13168"/>
                  </a:lnTo>
                  <a:lnTo>
                    <a:pt x="19751" y="13223"/>
                  </a:lnTo>
                  <a:lnTo>
                    <a:pt x="2103" y="13223"/>
                  </a:lnTo>
                  <a:lnTo>
                    <a:pt x="1882" y="13168"/>
                  </a:lnTo>
                  <a:lnTo>
                    <a:pt x="1716" y="13057"/>
                  </a:lnTo>
                  <a:lnTo>
                    <a:pt x="1605" y="12891"/>
                  </a:lnTo>
                  <a:lnTo>
                    <a:pt x="1550" y="12670"/>
                  </a:lnTo>
                  <a:lnTo>
                    <a:pt x="1550" y="3265"/>
                  </a:lnTo>
                  <a:lnTo>
                    <a:pt x="10457" y="9738"/>
                  </a:lnTo>
                  <a:lnTo>
                    <a:pt x="10678" y="9849"/>
                  </a:lnTo>
                  <a:lnTo>
                    <a:pt x="10899" y="9904"/>
                  </a:lnTo>
                  <a:lnTo>
                    <a:pt x="11176" y="9849"/>
                  </a:lnTo>
                  <a:lnTo>
                    <a:pt x="11397" y="9738"/>
                  </a:lnTo>
                  <a:lnTo>
                    <a:pt x="20305" y="3265"/>
                  </a:lnTo>
                  <a:close/>
                  <a:moveTo>
                    <a:pt x="1660" y="1"/>
                  </a:moveTo>
                  <a:lnTo>
                    <a:pt x="1273" y="167"/>
                  </a:lnTo>
                  <a:lnTo>
                    <a:pt x="941" y="333"/>
                  </a:lnTo>
                  <a:lnTo>
                    <a:pt x="609" y="609"/>
                  </a:lnTo>
                  <a:lnTo>
                    <a:pt x="332" y="886"/>
                  </a:lnTo>
                  <a:lnTo>
                    <a:pt x="166" y="1273"/>
                  </a:lnTo>
                  <a:lnTo>
                    <a:pt x="56" y="1661"/>
                  </a:lnTo>
                  <a:lnTo>
                    <a:pt x="0" y="2048"/>
                  </a:lnTo>
                  <a:lnTo>
                    <a:pt x="0" y="12670"/>
                  </a:lnTo>
                  <a:lnTo>
                    <a:pt x="56" y="13113"/>
                  </a:lnTo>
                  <a:lnTo>
                    <a:pt x="166" y="13500"/>
                  </a:lnTo>
                  <a:lnTo>
                    <a:pt x="332" y="13832"/>
                  </a:lnTo>
                  <a:lnTo>
                    <a:pt x="609" y="14164"/>
                  </a:lnTo>
                  <a:lnTo>
                    <a:pt x="941" y="14385"/>
                  </a:lnTo>
                  <a:lnTo>
                    <a:pt x="1273" y="14606"/>
                  </a:lnTo>
                  <a:lnTo>
                    <a:pt x="1660" y="14717"/>
                  </a:lnTo>
                  <a:lnTo>
                    <a:pt x="2103" y="14772"/>
                  </a:lnTo>
                  <a:lnTo>
                    <a:pt x="19751" y="14772"/>
                  </a:lnTo>
                  <a:lnTo>
                    <a:pt x="20194" y="14717"/>
                  </a:lnTo>
                  <a:lnTo>
                    <a:pt x="20581" y="14606"/>
                  </a:lnTo>
                  <a:lnTo>
                    <a:pt x="20913" y="14385"/>
                  </a:lnTo>
                  <a:lnTo>
                    <a:pt x="21245" y="14164"/>
                  </a:lnTo>
                  <a:lnTo>
                    <a:pt x="21466" y="13832"/>
                  </a:lnTo>
                  <a:lnTo>
                    <a:pt x="21688" y="13500"/>
                  </a:lnTo>
                  <a:lnTo>
                    <a:pt x="21798" y="13113"/>
                  </a:lnTo>
                  <a:lnTo>
                    <a:pt x="21854" y="12670"/>
                  </a:lnTo>
                  <a:lnTo>
                    <a:pt x="21854" y="2048"/>
                  </a:lnTo>
                  <a:lnTo>
                    <a:pt x="21798" y="1661"/>
                  </a:lnTo>
                  <a:lnTo>
                    <a:pt x="21688" y="1273"/>
                  </a:lnTo>
                  <a:lnTo>
                    <a:pt x="21466" y="886"/>
                  </a:lnTo>
                  <a:lnTo>
                    <a:pt x="21245" y="609"/>
                  </a:lnTo>
                  <a:lnTo>
                    <a:pt x="20913" y="333"/>
                  </a:lnTo>
                  <a:lnTo>
                    <a:pt x="20581" y="167"/>
                  </a:lnTo>
                  <a:lnTo>
                    <a:pt x="20194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1"/>
            <p:cNvSpPr/>
            <p:nvPr/>
          </p:nvSpPr>
          <p:spPr>
            <a:xfrm rot="5239795">
              <a:off x="2893367" y="12366"/>
              <a:ext cx="173612" cy="256833"/>
            </a:xfrm>
            <a:custGeom>
              <a:avLst/>
              <a:gdLst/>
              <a:ahLst/>
              <a:cxnLst/>
              <a:rect l="l" t="t" r="r" b="b"/>
              <a:pathLst>
                <a:path w="14772" h="21853" extrusionOk="0">
                  <a:moveTo>
                    <a:pt x="7192" y="4315"/>
                  </a:moveTo>
                  <a:lnTo>
                    <a:pt x="7026" y="4371"/>
                  </a:lnTo>
                  <a:lnTo>
                    <a:pt x="6750" y="4537"/>
                  </a:lnTo>
                  <a:lnTo>
                    <a:pt x="6584" y="4813"/>
                  </a:lnTo>
                  <a:lnTo>
                    <a:pt x="6528" y="4979"/>
                  </a:lnTo>
                  <a:lnTo>
                    <a:pt x="6473" y="5145"/>
                  </a:lnTo>
                  <a:lnTo>
                    <a:pt x="6473" y="6916"/>
                  </a:lnTo>
                  <a:lnTo>
                    <a:pt x="6528" y="7137"/>
                  </a:lnTo>
                  <a:lnTo>
                    <a:pt x="6584" y="7303"/>
                  </a:lnTo>
                  <a:lnTo>
                    <a:pt x="6750" y="7579"/>
                  </a:lnTo>
                  <a:lnTo>
                    <a:pt x="7026" y="7745"/>
                  </a:lnTo>
                  <a:lnTo>
                    <a:pt x="7192" y="7801"/>
                  </a:lnTo>
                  <a:lnTo>
                    <a:pt x="7580" y="7801"/>
                  </a:lnTo>
                  <a:lnTo>
                    <a:pt x="7746" y="7745"/>
                  </a:lnTo>
                  <a:lnTo>
                    <a:pt x="8022" y="7579"/>
                  </a:lnTo>
                  <a:lnTo>
                    <a:pt x="8188" y="7303"/>
                  </a:lnTo>
                  <a:lnTo>
                    <a:pt x="8244" y="7137"/>
                  </a:lnTo>
                  <a:lnTo>
                    <a:pt x="8244" y="6916"/>
                  </a:lnTo>
                  <a:lnTo>
                    <a:pt x="8244" y="5145"/>
                  </a:lnTo>
                  <a:lnTo>
                    <a:pt x="8244" y="4979"/>
                  </a:lnTo>
                  <a:lnTo>
                    <a:pt x="8188" y="4813"/>
                  </a:lnTo>
                  <a:lnTo>
                    <a:pt x="8022" y="4537"/>
                  </a:lnTo>
                  <a:lnTo>
                    <a:pt x="7746" y="4371"/>
                  </a:lnTo>
                  <a:lnTo>
                    <a:pt x="7580" y="4315"/>
                  </a:lnTo>
                  <a:close/>
                  <a:moveTo>
                    <a:pt x="9184" y="1549"/>
                  </a:moveTo>
                  <a:lnTo>
                    <a:pt x="9627" y="1604"/>
                  </a:lnTo>
                  <a:lnTo>
                    <a:pt x="10069" y="1715"/>
                  </a:lnTo>
                  <a:lnTo>
                    <a:pt x="10457" y="1881"/>
                  </a:lnTo>
                  <a:lnTo>
                    <a:pt x="10844" y="2102"/>
                  </a:lnTo>
                  <a:lnTo>
                    <a:pt x="11231" y="2324"/>
                  </a:lnTo>
                  <a:lnTo>
                    <a:pt x="11563" y="2545"/>
                  </a:lnTo>
                  <a:lnTo>
                    <a:pt x="11895" y="2877"/>
                  </a:lnTo>
                  <a:lnTo>
                    <a:pt x="12172" y="3154"/>
                  </a:lnTo>
                  <a:lnTo>
                    <a:pt x="12448" y="3541"/>
                  </a:lnTo>
                  <a:lnTo>
                    <a:pt x="12669" y="3873"/>
                  </a:lnTo>
                  <a:lnTo>
                    <a:pt x="12891" y="4315"/>
                  </a:lnTo>
                  <a:lnTo>
                    <a:pt x="13001" y="4703"/>
                  </a:lnTo>
                  <a:lnTo>
                    <a:pt x="13112" y="5145"/>
                  </a:lnTo>
                  <a:lnTo>
                    <a:pt x="13223" y="5588"/>
                  </a:lnTo>
                  <a:lnTo>
                    <a:pt x="13223" y="6030"/>
                  </a:lnTo>
                  <a:lnTo>
                    <a:pt x="13223" y="15767"/>
                  </a:lnTo>
                  <a:lnTo>
                    <a:pt x="13223" y="16210"/>
                  </a:lnTo>
                  <a:lnTo>
                    <a:pt x="13112" y="16653"/>
                  </a:lnTo>
                  <a:lnTo>
                    <a:pt x="13001" y="17095"/>
                  </a:lnTo>
                  <a:lnTo>
                    <a:pt x="12891" y="17538"/>
                  </a:lnTo>
                  <a:lnTo>
                    <a:pt x="12669" y="17925"/>
                  </a:lnTo>
                  <a:lnTo>
                    <a:pt x="12448" y="18312"/>
                  </a:lnTo>
                  <a:lnTo>
                    <a:pt x="12172" y="18644"/>
                  </a:lnTo>
                  <a:lnTo>
                    <a:pt x="11895" y="18976"/>
                  </a:lnTo>
                  <a:lnTo>
                    <a:pt x="11563" y="19253"/>
                  </a:lnTo>
                  <a:lnTo>
                    <a:pt x="11231" y="19529"/>
                  </a:lnTo>
                  <a:lnTo>
                    <a:pt x="10844" y="19751"/>
                  </a:lnTo>
                  <a:lnTo>
                    <a:pt x="10457" y="19917"/>
                  </a:lnTo>
                  <a:lnTo>
                    <a:pt x="10069" y="20083"/>
                  </a:lnTo>
                  <a:lnTo>
                    <a:pt x="9627" y="20193"/>
                  </a:lnTo>
                  <a:lnTo>
                    <a:pt x="9184" y="20249"/>
                  </a:lnTo>
                  <a:lnTo>
                    <a:pt x="8686" y="20304"/>
                  </a:lnTo>
                  <a:lnTo>
                    <a:pt x="6031" y="20304"/>
                  </a:lnTo>
                  <a:lnTo>
                    <a:pt x="5588" y="20249"/>
                  </a:lnTo>
                  <a:lnTo>
                    <a:pt x="5145" y="20193"/>
                  </a:lnTo>
                  <a:lnTo>
                    <a:pt x="4703" y="20083"/>
                  </a:lnTo>
                  <a:lnTo>
                    <a:pt x="4316" y="19917"/>
                  </a:lnTo>
                  <a:lnTo>
                    <a:pt x="3873" y="19751"/>
                  </a:lnTo>
                  <a:lnTo>
                    <a:pt x="3541" y="19529"/>
                  </a:lnTo>
                  <a:lnTo>
                    <a:pt x="3154" y="19253"/>
                  </a:lnTo>
                  <a:lnTo>
                    <a:pt x="2877" y="18976"/>
                  </a:lnTo>
                  <a:lnTo>
                    <a:pt x="2545" y="18644"/>
                  </a:lnTo>
                  <a:lnTo>
                    <a:pt x="2324" y="18312"/>
                  </a:lnTo>
                  <a:lnTo>
                    <a:pt x="2103" y="17925"/>
                  </a:lnTo>
                  <a:lnTo>
                    <a:pt x="1881" y="17538"/>
                  </a:lnTo>
                  <a:lnTo>
                    <a:pt x="1715" y="17095"/>
                  </a:lnTo>
                  <a:lnTo>
                    <a:pt x="1605" y="16653"/>
                  </a:lnTo>
                  <a:lnTo>
                    <a:pt x="1549" y="16210"/>
                  </a:lnTo>
                  <a:lnTo>
                    <a:pt x="1549" y="15767"/>
                  </a:lnTo>
                  <a:lnTo>
                    <a:pt x="1549" y="6030"/>
                  </a:lnTo>
                  <a:lnTo>
                    <a:pt x="1549" y="5588"/>
                  </a:lnTo>
                  <a:lnTo>
                    <a:pt x="1605" y="5145"/>
                  </a:lnTo>
                  <a:lnTo>
                    <a:pt x="1715" y="4703"/>
                  </a:lnTo>
                  <a:lnTo>
                    <a:pt x="1881" y="4315"/>
                  </a:lnTo>
                  <a:lnTo>
                    <a:pt x="2103" y="3873"/>
                  </a:lnTo>
                  <a:lnTo>
                    <a:pt x="2324" y="3541"/>
                  </a:lnTo>
                  <a:lnTo>
                    <a:pt x="2545" y="3154"/>
                  </a:lnTo>
                  <a:lnTo>
                    <a:pt x="2877" y="2877"/>
                  </a:lnTo>
                  <a:lnTo>
                    <a:pt x="3154" y="2545"/>
                  </a:lnTo>
                  <a:lnTo>
                    <a:pt x="3541" y="2324"/>
                  </a:lnTo>
                  <a:lnTo>
                    <a:pt x="3873" y="2102"/>
                  </a:lnTo>
                  <a:lnTo>
                    <a:pt x="4316" y="1881"/>
                  </a:lnTo>
                  <a:lnTo>
                    <a:pt x="4703" y="1715"/>
                  </a:lnTo>
                  <a:lnTo>
                    <a:pt x="5145" y="1604"/>
                  </a:lnTo>
                  <a:lnTo>
                    <a:pt x="5588" y="1549"/>
                  </a:lnTo>
                  <a:close/>
                  <a:moveTo>
                    <a:pt x="5422" y="0"/>
                  </a:moveTo>
                  <a:lnTo>
                    <a:pt x="4813" y="111"/>
                  </a:lnTo>
                  <a:lnTo>
                    <a:pt x="4260" y="277"/>
                  </a:lnTo>
                  <a:lnTo>
                    <a:pt x="3707" y="443"/>
                  </a:lnTo>
                  <a:lnTo>
                    <a:pt x="3154" y="719"/>
                  </a:lnTo>
                  <a:lnTo>
                    <a:pt x="2656" y="1051"/>
                  </a:lnTo>
                  <a:lnTo>
                    <a:pt x="2213" y="1383"/>
                  </a:lnTo>
                  <a:lnTo>
                    <a:pt x="1771" y="1770"/>
                  </a:lnTo>
                  <a:lnTo>
                    <a:pt x="1383" y="2213"/>
                  </a:lnTo>
                  <a:lnTo>
                    <a:pt x="1051" y="2656"/>
                  </a:lnTo>
                  <a:lnTo>
                    <a:pt x="719" y="3154"/>
                  </a:lnTo>
                  <a:lnTo>
                    <a:pt x="443" y="3707"/>
                  </a:lnTo>
                  <a:lnTo>
                    <a:pt x="277" y="4260"/>
                  </a:lnTo>
                  <a:lnTo>
                    <a:pt x="111" y="4813"/>
                  </a:lnTo>
                  <a:lnTo>
                    <a:pt x="0" y="5422"/>
                  </a:lnTo>
                  <a:lnTo>
                    <a:pt x="0" y="6030"/>
                  </a:lnTo>
                  <a:lnTo>
                    <a:pt x="0" y="15767"/>
                  </a:lnTo>
                  <a:lnTo>
                    <a:pt x="0" y="16376"/>
                  </a:lnTo>
                  <a:lnTo>
                    <a:pt x="111" y="16984"/>
                  </a:lnTo>
                  <a:lnTo>
                    <a:pt x="277" y="17593"/>
                  </a:lnTo>
                  <a:lnTo>
                    <a:pt x="443" y="18146"/>
                  </a:lnTo>
                  <a:lnTo>
                    <a:pt x="719" y="18644"/>
                  </a:lnTo>
                  <a:lnTo>
                    <a:pt x="1051" y="19142"/>
                  </a:lnTo>
                  <a:lnTo>
                    <a:pt x="1383" y="19640"/>
                  </a:lnTo>
                  <a:lnTo>
                    <a:pt x="1771" y="20027"/>
                  </a:lnTo>
                  <a:lnTo>
                    <a:pt x="2213" y="20470"/>
                  </a:lnTo>
                  <a:lnTo>
                    <a:pt x="2656" y="20802"/>
                  </a:lnTo>
                  <a:lnTo>
                    <a:pt x="3154" y="21078"/>
                  </a:lnTo>
                  <a:lnTo>
                    <a:pt x="3707" y="21355"/>
                  </a:lnTo>
                  <a:lnTo>
                    <a:pt x="4260" y="21576"/>
                  </a:lnTo>
                  <a:lnTo>
                    <a:pt x="4813" y="21687"/>
                  </a:lnTo>
                  <a:lnTo>
                    <a:pt x="5422" y="21798"/>
                  </a:lnTo>
                  <a:lnTo>
                    <a:pt x="6031" y="21853"/>
                  </a:lnTo>
                  <a:lnTo>
                    <a:pt x="8686" y="21853"/>
                  </a:lnTo>
                  <a:lnTo>
                    <a:pt x="9350" y="21798"/>
                  </a:lnTo>
                  <a:lnTo>
                    <a:pt x="9903" y="21687"/>
                  </a:lnTo>
                  <a:lnTo>
                    <a:pt x="10512" y="21576"/>
                  </a:lnTo>
                  <a:lnTo>
                    <a:pt x="11065" y="21355"/>
                  </a:lnTo>
                  <a:lnTo>
                    <a:pt x="11618" y="21078"/>
                  </a:lnTo>
                  <a:lnTo>
                    <a:pt x="12116" y="20802"/>
                  </a:lnTo>
                  <a:lnTo>
                    <a:pt x="12559" y="20470"/>
                  </a:lnTo>
                  <a:lnTo>
                    <a:pt x="13001" y="20027"/>
                  </a:lnTo>
                  <a:lnTo>
                    <a:pt x="13389" y="19640"/>
                  </a:lnTo>
                  <a:lnTo>
                    <a:pt x="13721" y="19142"/>
                  </a:lnTo>
                  <a:lnTo>
                    <a:pt x="14053" y="18644"/>
                  </a:lnTo>
                  <a:lnTo>
                    <a:pt x="14274" y="18146"/>
                  </a:lnTo>
                  <a:lnTo>
                    <a:pt x="14495" y="17593"/>
                  </a:lnTo>
                  <a:lnTo>
                    <a:pt x="14661" y="16984"/>
                  </a:lnTo>
                  <a:lnTo>
                    <a:pt x="14716" y="16376"/>
                  </a:lnTo>
                  <a:lnTo>
                    <a:pt x="14772" y="15767"/>
                  </a:lnTo>
                  <a:lnTo>
                    <a:pt x="14772" y="6030"/>
                  </a:lnTo>
                  <a:lnTo>
                    <a:pt x="14716" y="5422"/>
                  </a:lnTo>
                  <a:lnTo>
                    <a:pt x="14661" y="4813"/>
                  </a:lnTo>
                  <a:lnTo>
                    <a:pt x="14495" y="4260"/>
                  </a:lnTo>
                  <a:lnTo>
                    <a:pt x="14274" y="3707"/>
                  </a:lnTo>
                  <a:lnTo>
                    <a:pt x="14053" y="3154"/>
                  </a:lnTo>
                  <a:lnTo>
                    <a:pt x="13721" y="2656"/>
                  </a:lnTo>
                  <a:lnTo>
                    <a:pt x="13389" y="2213"/>
                  </a:lnTo>
                  <a:lnTo>
                    <a:pt x="13001" y="1770"/>
                  </a:lnTo>
                  <a:lnTo>
                    <a:pt x="12559" y="1383"/>
                  </a:lnTo>
                  <a:lnTo>
                    <a:pt x="12116" y="1051"/>
                  </a:lnTo>
                  <a:lnTo>
                    <a:pt x="11618" y="719"/>
                  </a:lnTo>
                  <a:lnTo>
                    <a:pt x="11065" y="443"/>
                  </a:lnTo>
                  <a:lnTo>
                    <a:pt x="10512" y="277"/>
                  </a:lnTo>
                  <a:lnTo>
                    <a:pt x="9903" y="111"/>
                  </a:lnTo>
                  <a:lnTo>
                    <a:pt x="9350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3301666" y="-175575"/>
              <a:ext cx="121603" cy="256839"/>
            </a:xfrm>
            <a:custGeom>
              <a:avLst/>
              <a:gdLst/>
              <a:ahLst/>
              <a:cxnLst/>
              <a:rect l="l" t="t" r="r" b="b"/>
              <a:pathLst>
                <a:path w="10347" h="21854" extrusionOk="0">
                  <a:moveTo>
                    <a:pt x="4095" y="2103"/>
                  </a:moveTo>
                  <a:lnTo>
                    <a:pt x="3984" y="2213"/>
                  </a:lnTo>
                  <a:lnTo>
                    <a:pt x="3874" y="2324"/>
                  </a:lnTo>
                  <a:lnTo>
                    <a:pt x="3874" y="2545"/>
                  </a:lnTo>
                  <a:lnTo>
                    <a:pt x="3874" y="3430"/>
                  </a:lnTo>
                  <a:lnTo>
                    <a:pt x="3874" y="3596"/>
                  </a:lnTo>
                  <a:lnTo>
                    <a:pt x="3984" y="3707"/>
                  </a:lnTo>
                  <a:lnTo>
                    <a:pt x="4095" y="3818"/>
                  </a:lnTo>
                  <a:lnTo>
                    <a:pt x="4482" y="3818"/>
                  </a:lnTo>
                  <a:lnTo>
                    <a:pt x="4593" y="3707"/>
                  </a:lnTo>
                  <a:lnTo>
                    <a:pt x="4703" y="3596"/>
                  </a:lnTo>
                  <a:lnTo>
                    <a:pt x="4759" y="3430"/>
                  </a:lnTo>
                  <a:lnTo>
                    <a:pt x="4759" y="2545"/>
                  </a:lnTo>
                  <a:lnTo>
                    <a:pt x="4703" y="2324"/>
                  </a:lnTo>
                  <a:lnTo>
                    <a:pt x="4593" y="2213"/>
                  </a:lnTo>
                  <a:lnTo>
                    <a:pt x="4482" y="2103"/>
                  </a:lnTo>
                  <a:close/>
                  <a:moveTo>
                    <a:pt x="5865" y="2103"/>
                  </a:moveTo>
                  <a:lnTo>
                    <a:pt x="5755" y="2213"/>
                  </a:lnTo>
                  <a:lnTo>
                    <a:pt x="5644" y="2324"/>
                  </a:lnTo>
                  <a:lnTo>
                    <a:pt x="5644" y="2545"/>
                  </a:lnTo>
                  <a:lnTo>
                    <a:pt x="5644" y="3430"/>
                  </a:lnTo>
                  <a:lnTo>
                    <a:pt x="5644" y="3596"/>
                  </a:lnTo>
                  <a:lnTo>
                    <a:pt x="5755" y="3707"/>
                  </a:lnTo>
                  <a:lnTo>
                    <a:pt x="5865" y="3818"/>
                  </a:lnTo>
                  <a:lnTo>
                    <a:pt x="6252" y="3818"/>
                  </a:lnTo>
                  <a:lnTo>
                    <a:pt x="6363" y="3707"/>
                  </a:lnTo>
                  <a:lnTo>
                    <a:pt x="6474" y="3596"/>
                  </a:lnTo>
                  <a:lnTo>
                    <a:pt x="6474" y="3430"/>
                  </a:lnTo>
                  <a:lnTo>
                    <a:pt x="6474" y="2545"/>
                  </a:lnTo>
                  <a:lnTo>
                    <a:pt x="6474" y="2324"/>
                  </a:lnTo>
                  <a:lnTo>
                    <a:pt x="6363" y="2213"/>
                  </a:lnTo>
                  <a:lnTo>
                    <a:pt x="6252" y="2103"/>
                  </a:lnTo>
                  <a:close/>
                  <a:moveTo>
                    <a:pt x="7027" y="1549"/>
                  </a:moveTo>
                  <a:lnTo>
                    <a:pt x="7027" y="4371"/>
                  </a:lnTo>
                  <a:lnTo>
                    <a:pt x="3320" y="4371"/>
                  </a:lnTo>
                  <a:lnTo>
                    <a:pt x="3320" y="1549"/>
                  </a:lnTo>
                  <a:close/>
                  <a:moveTo>
                    <a:pt x="3431" y="7027"/>
                  </a:moveTo>
                  <a:lnTo>
                    <a:pt x="3099" y="7082"/>
                  </a:lnTo>
                  <a:lnTo>
                    <a:pt x="2878" y="7248"/>
                  </a:lnTo>
                  <a:lnTo>
                    <a:pt x="2712" y="7524"/>
                  </a:lnTo>
                  <a:lnTo>
                    <a:pt x="2656" y="7801"/>
                  </a:lnTo>
                  <a:lnTo>
                    <a:pt x="2712" y="8133"/>
                  </a:lnTo>
                  <a:lnTo>
                    <a:pt x="2878" y="8354"/>
                  </a:lnTo>
                  <a:lnTo>
                    <a:pt x="3099" y="8520"/>
                  </a:lnTo>
                  <a:lnTo>
                    <a:pt x="3431" y="8576"/>
                  </a:lnTo>
                  <a:lnTo>
                    <a:pt x="6916" y="8576"/>
                  </a:lnTo>
                  <a:lnTo>
                    <a:pt x="7248" y="8520"/>
                  </a:lnTo>
                  <a:lnTo>
                    <a:pt x="7470" y="8354"/>
                  </a:lnTo>
                  <a:lnTo>
                    <a:pt x="7636" y="8133"/>
                  </a:lnTo>
                  <a:lnTo>
                    <a:pt x="7691" y="7801"/>
                  </a:lnTo>
                  <a:lnTo>
                    <a:pt x="7636" y="7524"/>
                  </a:lnTo>
                  <a:lnTo>
                    <a:pt x="7470" y="7248"/>
                  </a:lnTo>
                  <a:lnTo>
                    <a:pt x="7248" y="7082"/>
                  </a:lnTo>
                  <a:lnTo>
                    <a:pt x="6916" y="7027"/>
                  </a:lnTo>
                  <a:close/>
                  <a:moveTo>
                    <a:pt x="8797" y="5920"/>
                  </a:moveTo>
                  <a:lnTo>
                    <a:pt x="8797" y="17538"/>
                  </a:lnTo>
                  <a:lnTo>
                    <a:pt x="8742" y="18091"/>
                  </a:lnTo>
                  <a:lnTo>
                    <a:pt x="8576" y="18589"/>
                  </a:lnTo>
                  <a:lnTo>
                    <a:pt x="8355" y="19087"/>
                  </a:lnTo>
                  <a:lnTo>
                    <a:pt x="8023" y="19474"/>
                  </a:lnTo>
                  <a:lnTo>
                    <a:pt x="7580" y="19806"/>
                  </a:lnTo>
                  <a:lnTo>
                    <a:pt x="7138" y="20083"/>
                  </a:lnTo>
                  <a:lnTo>
                    <a:pt x="6640" y="20249"/>
                  </a:lnTo>
                  <a:lnTo>
                    <a:pt x="6087" y="20304"/>
                  </a:lnTo>
                  <a:lnTo>
                    <a:pt x="4316" y="20304"/>
                  </a:lnTo>
                  <a:lnTo>
                    <a:pt x="3763" y="20249"/>
                  </a:lnTo>
                  <a:lnTo>
                    <a:pt x="3210" y="20083"/>
                  </a:lnTo>
                  <a:lnTo>
                    <a:pt x="2767" y="19806"/>
                  </a:lnTo>
                  <a:lnTo>
                    <a:pt x="2324" y="19474"/>
                  </a:lnTo>
                  <a:lnTo>
                    <a:pt x="1993" y="19087"/>
                  </a:lnTo>
                  <a:lnTo>
                    <a:pt x="1771" y="18589"/>
                  </a:lnTo>
                  <a:lnTo>
                    <a:pt x="1605" y="18091"/>
                  </a:lnTo>
                  <a:lnTo>
                    <a:pt x="1550" y="17538"/>
                  </a:lnTo>
                  <a:lnTo>
                    <a:pt x="1550" y="5920"/>
                  </a:lnTo>
                  <a:close/>
                  <a:moveTo>
                    <a:pt x="2546" y="0"/>
                  </a:moveTo>
                  <a:lnTo>
                    <a:pt x="2214" y="56"/>
                  </a:lnTo>
                  <a:lnTo>
                    <a:pt x="1993" y="222"/>
                  </a:lnTo>
                  <a:lnTo>
                    <a:pt x="1827" y="443"/>
                  </a:lnTo>
                  <a:lnTo>
                    <a:pt x="1771" y="775"/>
                  </a:lnTo>
                  <a:lnTo>
                    <a:pt x="1771" y="4371"/>
                  </a:lnTo>
                  <a:lnTo>
                    <a:pt x="775" y="4371"/>
                  </a:lnTo>
                  <a:lnTo>
                    <a:pt x="443" y="4482"/>
                  </a:lnTo>
                  <a:lnTo>
                    <a:pt x="222" y="4648"/>
                  </a:lnTo>
                  <a:lnTo>
                    <a:pt x="56" y="4869"/>
                  </a:lnTo>
                  <a:lnTo>
                    <a:pt x="1" y="5146"/>
                  </a:lnTo>
                  <a:lnTo>
                    <a:pt x="1" y="17538"/>
                  </a:lnTo>
                  <a:lnTo>
                    <a:pt x="1" y="17981"/>
                  </a:lnTo>
                  <a:lnTo>
                    <a:pt x="56" y="18368"/>
                  </a:lnTo>
                  <a:lnTo>
                    <a:pt x="167" y="18811"/>
                  </a:lnTo>
                  <a:lnTo>
                    <a:pt x="333" y="19198"/>
                  </a:lnTo>
                  <a:lnTo>
                    <a:pt x="499" y="19585"/>
                  </a:lnTo>
                  <a:lnTo>
                    <a:pt x="720" y="19917"/>
                  </a:lnTo>
                  <a:lnTo>
                    <a:pt x="997" y="20249"/>
                  </a:lnTo>
                  <a:lnTo>
                    <a:pt x="1273" y="20581"/>
                  </a:lnTo>
                  <a:lnTo>
                    <a:pt x="1550" y="20858"/>
                  </a:lnTo>
                  <a:lnTo>
                    <a:pt x="1882" y="21079"/>
                  </a:lnTo>
                  <a:lnTo>
                    <a:pt x="2269" y="21300"/>
                  </a:lnTo>
                  <a:lnTo>
                    <a:pt x="2601" y="21466"/>
                  </a:lnTo>
                  <a:lnTo>
                    <a:pt x="2988" y="21632"/>
                  </a:lnTo>
                  <a:lnTo>
                    <a:pt x="3431" y="21743"/>
                  </a:lnTo>
                  <a:lnTo>
                    <a:pt x="3874" y="21798"/>
                  </a:lnTo>
                  <a:lnTo>
                    <a:pt x="4316" y="21853"/>
                  </a:lnTo>
                  <a:lnTo>
                    <a:pt x="6087" y="21853"/>
                  </a:lnTo>
                  <a:lnTo>
                    <a:pt x="6474" y="21798"/>
                  </a:lnTo>
                  <a:lnTo>
                    <a:pt x="6916" y="21743"/>
                  </a:lnTo>
                  <a:lnTo>
                    <a:pt x="7359" y="21632"/>
                  </a:lnTo>
                  <a:lnTo>
                    <a:pt x="7746" y="21466"/>
                  </a:lnTo>
                  <a:lnTo>
                    <a:pt x="8134" y="21300"/>
                  </a:lnTo>
                  <a:lnTo>
                    <a:pt x="8465" y="21079"/>
                  </a:lnTo>
                  <a:lnTo>
                    <a:pt x="8797" y="20858"/>
                  </a:lnTo>
                  <a:lnTo>
                    <a:pt x="9074" y="20581"/>
                  </a:lnTo>
                  <a:lnTo>
                    <a:pt x="9406" y="20249"/>
                  </a:lnTo>
                  <a:lnTo>
                    <a:pt x="9627" y="19917"/>
                  </a:lnTo>
                  <a:lnTo>
                    <a:pt x="9849" y="19585"/>
                  </a:lnTo>
                  <a:lnTo>
                    <a:pt x="10015" y="19198"/>
                  </a:lnTo>
                  <a:lnTo>
                    <a:pt x="10181" y="18811"/>
                  </a:lnTo>
                  <a:lnTo>
                    <a:pt x="10291" y="18368"/>
                  </a:lnTo>
                  <a:lnTo>
                    <a:pt x="10346" y="17981"/>
                  </a:lnTo>
                  <a:lnTo>
                    <a:pt x="10346" y="17538"/>
                  </a:lnTo>
                  <a:lnTo>
                    <a:pt x="10346" y="5146"/>
                  </a:lnTo>
                  <a:lnTo>
                    <a:pt x="10291" y="4869"/>
                  </a:lnTo>
                  <a:lnTo>
                    <a:pt x="10125" y="4648"/>
                  </a:lnTo>
                  <a:lnTo>
                    <a:pt x="9904" y="4482"/>
                  </a:lnTo>
                  <a:lnTo>
                    <a:pt x="9572" y="4371"/>
                  </a:lnTo>
                  <a:lnTo>
                    <a:pt x="8576" y="4371"/>
                  </a:lnTo>
                  <a:lnTo>
                    <a:pt x="8576" y="775"/>
                  </a:lnTo>
                  <a:lnTo>
                    <a:pt x="8521" y="443"/>
                  </a:lnTo>
                  <a:lnTo>
                    <a:pt x="8355" y="222"/>
                  </a:lnTo>
                  <a:lnTo>
                    <a:pt x="8134" y="56"/>
                  </a:lnTo>
                  <a:lnTo>
                    <a:pt x="7802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263430" y="672385"/>
              <a:ext cx="174266" cy="256839"/>
            </a:xfrm>
            <a:custGeom>
              <a:avLst/>
              <a:gdLst/>
              <a:ahLst/>
              <a:cxnLst/>
              <a:rect l="l" t="t" r="r" b="b"/>
              <a:pathLst>
                <a:path w="14828" h="21854" extrusionOk="0">
                  <a:moveTo>
                    <a:pt x="5201" y="2656"/>
                  </a:moveTo>
                  <a:lnTo>
                    <a:pt x="4924" y="2711"/>
                  </a:lnTo>
                  <a:lnTo>
                    <a:pt x="4648" y="2877"/>
                  </a:lnTo>
                  <a:lnTo>
                    <a:pt x="4482" y="3098"/>
                  </a:lnTo>
                  <a:lnTo>
                    <a:pt x="4426" y="3430"/>
                  </a:lnTo>
                  <a:lnTo>
                    <a:pt x="4482" y="3707"/>
                  </a:lnTo>
                  <a:lnTo>
                    <a:pt x="4648" y="3984"/>
                  </a:lnTo>
                  <a:lnTo>
                    <a:pt x="4924" y="4150"/>
                  </a:lnTo>
                  <a:lnTo>
                    <a:pt x="5201" y="4205"/>
                  </a:lnTo>
                  <a:lnTo>
                    <a:pt x="9627" y="4205"/>
                  </a:lnTo>
                  <a:lnTo>
                    <a:pt x="9904" y="4150"/>
                  </a:lnTo>
                  <a:lnTo>
                    <a:pt x="10180" y="3984"/>
                  </a:lnTo>
                  <a:lnTo>
                    <a:pt x="10346" y="3707"/>
                  </a:lnTo>
                  <a:lnTo>
                    <a:pt x="10401" y="3430"/>
                  </a:lnTo>
                  <a:lnTo>
                    <a:pt x="10346" y="3098"/>
                  </a:lnTo>
                  <a:lnTo>
                    <a:pt x="10180" y="2877"/>
                  </a:lnTo>
                  <a:lnTo>
                    <a:pt x="9904" y="2711"/>
                  </a:lnTo>
                  <a:lnTo>
                    <a:pt x="9627" y="2656"/>
                  </a:lnTo>
                  <a:close/>
                  <a:moveTo>
                    <a:pt x="10678" y="6750"/>
                  </a:moveTo>
                  <a:lnTo>
                    <a:pt x="10678" y="15546"/>
                  </a:lnTo>
                  <a:lnTo>
                    <a:pt x="4150" y="15546"/>
                  </a:lnTo>
                  <a:lnTo>
                    <a:pt x="4150" y="6750"/>
                  </a:lnTo>
                  <a:close/>
                  <a:moveTo>
                    <a:pt x="3265" y="5201"/>
                  </a:moveTo>
                  <a:lnTo>
                    <a:pt x="3099" y="5256"/>
                  </a:lnTo>
                  <a:lnTo>
                    <a:pt x="2933" y="5311"/>
                  </a:lnTo>
                  <a:lnTo>
                    <a:pt x="2822" y="5422"/>
                  </a:lnTo>
                  <a:lnTo>
                    <a:pt x="2711" y="5588"/>
                  </a:lnTo>
                  <a:lnTo>
                    <a:pt x="2601" y="5754"/>
                  </a:lnTo>
                  <a:lnTo>
                    <a:pt x="2545" y="5920"/>
                  </a:lnTo>
                  <a:lnTo>
                    <a:pt x="2545" y="6086"/>
                  </a:lnTo>
                  <a:lnTo>
                    <a:pt x="2545" y="16155"/>
                  </a:lnTo>
                  <a:lnTo>
                    <a:pt x="2545" y="16376"/>
                  </a:lnTo>
                  <a:lnTo>
                    <a:pt x="2601" y="16542"/>
                  </a:lnTo>
                  <a:lnTo>
                    <a:pt x="2711" y="16708"/>
                  </a:lnTo>
                  <a:lnTo>
                    <a:pt x="2822" y="16819"/>
                  </a:lnTo>
                  <a:lnTo>
                    <a:pt x="2933" y="16929"/>
                  </a:lnTo>
                  <a:lnTo>
                    <a:pt x="3099" y="17040"/>
                  </a:lnTo>
                  <a:lnTo>
                    <a:pt x="3265" y="17095"/>
                  </a:lnTo>
                  <a:lnTo>
                    <a:pt x="11563" y="17095"/>
                  </a:lnTo>
                  <a:lnTo>
                    <a:pt x="11729" y="17040"/>
                  </a:lnTo>
                  <a:lnTo>
                    <a:pt x="11895" y="16929"/>
                  </a:lnTo>
                  <a:lnTo>
                    <a:pt x="12006" y="16819"/>
                  </a:lnTo>
                  <a:lnTo>
                    <a:pt x="12117" y="16708"/>
                  </a:lnTo>
                  <a:lnTo>
                    <a:pt x="12172" y="16542"/>
                  </a:lnTo>
                  <a:lnTo>
                    <a:pt x="12227" y="16376"/>
                  </a:lnTo>
                  <a:lnTo>
                    <a:pt x="12282" y="16155"/>
                  </a:lnTo>
                  <a:lnTo>
                    <a:pt x="12282" y="6086"/>
                  </a:lnTo>
                  <a:lnTo>
                    <a:pt x="12227" y="5920"/>
                  </a:lnTo>
                  <a:lnTo>
                    <a:pt x="12172" y="5754"/>
                  </a:lnTo>
                  <a:lnTo>
                    <a:pt x="12117" y="5588"/>
                  </a:lnTo>
                  <a:lnTo>
                    <a:pt x="12006" y="5422"/>
                  </a:lnTo>
                  <a:lnTo>
                    <a:pt x="11895" y="5311"/>
                  </a:lnTo>
                  <a:lnTo>
                    <a:pt x="11729" y="5256"/>
                  </a:lnTo>
                  <a:lnTo>
                    <a:pt x="11563" y="5201"/>
                  </a:lnTo>
                  <a:close/>
                  <a:moveTo>
                    <a:pt x="6086" y="17538"/>
                  </a:moveTo>
                  <a:lnTo>
                    <a:pt x="6086" y="19308"/>
                  </a:lnTo>
                  <a:lnTo>
                    <a:pt x="8742" y="19308"/>
                  </a:lnTo>
                  <a:lnTo>
                    <a:pt x="8742" y="17538"/>
                  </a:lnTo>
                  <a:close/>
                  <a:moveTo>
                    <a:pt x="11785" y="1549"/>
                  </a:moveTo>
                  <a:lnTo>
                    <a:pt x="12117" y="1660"/>
                  </a:lnTo>
                  <a:lnTo>
                    <a:pt x="12448" y="1881"/>
                  </a:lnTo>
                  <a:lnTo>
                    <a:pt x="12725" y="2103"/>
                  </a:lnTo>
                  <a:lnTo>
                    <a:pt x="12946" y="2379"/>
                  </a:lnTo>
                  <a:lnTo>
                    <a:pt x="13112" y="2656"/>
                  </a:lnTo>
                  <a:lnTo>
                    <a:pt x="13223" y="3043"/>
                  </a:lnTo>
                  <a:lnTo>
                    <a:pt x="13278" y="3430"/>
                  </a:lnTo>
                  <a:lnTo>
                    <a:pt x="13278" y="18423"/>
                  </a:lnTo>
                  <a:lnTo>
                    <a:pt x="13223" y="18810"/>
                  </a:lnTo>
                  <a:lnTo>
                    <a:pt x="13112" y="19142"/>
                  </a:lnTo>
                  <a:lnTo>
                    <a:pt x="12946" y="19474"/>
                  </a:lnTo>
                  <a:lnTo>
                    <a:pt x="12725" y="19751"/>
                  </a:lnTo>
                  <a:lnTo>
                    <a:pt x="12448" y="19972"/>
                  </a:lnTo>
                  <a:lnTo>
                    <a:pt x="12117" y="20138"/>
                  </a:lnTo>
                  <a:lnTo>
                    <a:pt x="11785" y="20249"/>
                  </a:lnTo>
                  <a:lnTo>
                    <a:pt x="11397" y="20304"/>
                  </a:lnTo>
                  <a:lnTo>
                    <a:pt x="3431" y="20304"/>
                  </a:lnTo>
                  <a:lnTo>
                    <a:pt x="3043" y="20249"/>
                  </a:lnTo>
                  <a:lnTo>
                    <a:pt x="2711" y="20138"/>
                  </a:lnTo>
                  <a:lnTo>
                    <a:pt x="2379" y="19972"/>
                  </a:lnTo>
                  <a:lnTo>
                    <a:pt x="2103" y="19751"/>
                  </a:lnTo>
                  <a:lnTo>
                    <a:pt x="1882" y="19474"/>
                  </a:lnTo>
                  <a:lnTo>
                    <a:pt x="1716" y="19142"/>
                  </a:lnTo>
                  <a:lnTo>
                    <a:pt x="1605" y="18810"/>
                  </a:lnTo>
                  <a:lnTo>
                    <a:pt x="1550" y="18423"/>
                  </a:lnTo>
                  <a:lnTo>
                    <a:pt x="1550" y="3430"/>
                  </a:lnTo>
                  <a:lnTo>
                    <a:pt x="1605" y="3043"/>
                  </a:lnTo>
                  <a:lnTo>
                    <a:pt x="1716" y="2656"/>
                  </a:lnTo>
                  <a:lnTo>
                    <a:pt x="1882" y="2379"/>
                  </a:lnTo>
                  <a:lnTo>
                    <a:pt x="2103" y="2103"/>
                  </a:lnTo>
                  <a:lnTo>
                    <a:pt x="2379" y="1881"/>
                  </a:lnTo>
                  <a:lnTo>
                    <a:pt x="2711" y="1660"/>
                  </a:lnTo>
                  <a:lnTo>
                    <a:pt x="3043" y="1549"/>
                  </a:lnTo>
                  <a:close/>
                  <a:moveTo>
                    <a:pt x="3099" y="0"/>
                  </a:moveTo>
                  <a:lnTo>
                    <a:pt x="2767" y="56"/>
                  </a:lnTo>
                  <a:lnTo>
                    <a:pt x="2435" y="166"/>
                  </a:lnTo>
                  <a:lnTo>
                    <a:pt x="2103" y="277"/>
                  </a:lnTo>
                  <a:lnTo>
                    <a:pt x="1550" y="554"/>
                  </a:lnTo>
                  <a:lnTo>
                    <a:pt x="996" y="996"/>
                  </a:lnTo>
                  <a:lnTo>
                    <a:pt x="609" y="1494"/>
                  </a:lnTo>
                  <a:lnTo>
                    <a:pt x="277" y="2103"/>
                  </a:lnTo>
                  <a:lnTo>
                    <a:pt x="166" y="2379"/>
                  </a:lnTo>
                  <a:lnTo>
                    <a:pt x="111" y="2711"/>
                  </a:lnTo>
                  <a:lnTo>
                    <a:pt x="56" y="3043"/>
                  </a:lnTo>
                  <a:lnTo>
                    <a:pt x="0" y="3430"/>
                  </a:lnTo>
                  <a:lnTo>
                    <a:pt x="0" y="18423"/>
                  </a:lnTo>
                  <a:lnTo>
                    <a:pt x="56" y="18755"/>
                  </a:lnTo>
                  <a:lnTo>
                    <a:pt x="111" y="19087"/>
                  </a:lnTo>
                  <a:lnTo>
                    <a:pt x="166" y="19419"/>
                  </a:lnTo>
                  <a:lnTo>
                    <a:pt x="277" y="19751"/>
                  </a:lnTo>
                  <a:lnTo>
                    <a:pt x="609" y="20304"/>
                  </a:lnTo>
                  <a:lnTo>
                    <a:pt x="996" y="20857"/>
                  </a:lnTo>
                  <a:lnTo>
                    <a:pt x="1550" y="21245"/>
                  </a:lnTo>
                  <a:lnTo>
                    <a:pt x="2103" y="21577"/>
                  </a:lnTo>
                  <a:lnTo>
                    <a:pt x="2435" y="21687"/>
                  </a:lnTo>
                  <a:lnTo>
                    <a:pt x="2767" y="21743"/>
                  </a:lnTo>
                  <a:lnTo>
                    <a:pt x="3099" y="21798"/>
                  </a:lnTo>
                  <a:lnTo>
                    <a:pt x="3431" y="21853"/>
                  </a:lnTo>
                  <a:lnTo>
                    <a:pt x="11397" y="21853"/>
                  </a:lnTo>
                  <a:lnTo>
                    <a:pt x="11729" y="21798"/>
                  </a:lnTo>
                  <a:lnTo>
                    <a:pt x="12061" y="21743"/>
                  </a:lnTo>
                  <a:lnTo>
                    <a:pt x="12393" y="21687"/>
                  </a:lnTo>
                  <a:lnTo>
                    <a:pt x="12725" y="21577"/>
                  </a:lnTo>
                  <a:lnTo>
                    <a:pt x="13278" y="21245"/>
                  </a:lnTo>
                  <a:lnTo>
                    <a:pt x="13776" y="20857"/>
                  </a:lnTo>
                  <a:lnTo>
                    <a:pt x="14219" y="20304"/>
                  </a:lnTo>
                  <a:lnTo>
                    <a:pt x="14551" y="19751"/>
                  </a:lnTo>
                  <a:lnTo>
                    <a:pt x="14661" y="19419"/>
                  </a:lnTo>
                  <a:lnTo>
                    <a:pt x="14717" y="19087"/>
                  </a:lnTo>
                  <a:lnTo>
                    <a:pt x="14772" y="18755"/>
                  </a:lnTo>
                  <a:lnTo>
                    <a:pt x="14827" y="18423"/>
                  </a:lnTo>
                  <a:lnTo>
                    <a:pt x="14827" y="3430"/>
                  </a:lnTo>
                  <a:lnTo>
                    <a:pt x="14772" y="3043"/>
                  </a:lnTo>
                  <a:lnTo>
                    <a:pt x="14717" y="2711"/>
                  </a:lnTo>
                  <a:lnTo>
                    <a:pt x="14661" y="2379"/>
                  </a:lnTo>
                  <a:lnTo>
                    <a:pt x="14551" y="2103"/>
                  </a:lnTo>
                  <a:lnTo>
                    <a:pt x="14219" y="1494"/>
                  </a:lnTo>
                  <a:lnTo>
                    <a:pt x="13776" y="996"/>
                  </a:lnTo>
                  <a:lnTo>
                    <a:pt x="13278" y="554"/>
                  </a:lnTo>
                  <a:lnTo>
                    <a:pt x="12725" y="277"/>
                  </a:lnTo>
                  <a:lnTo>
                    <a:pt x="12393" y="166"/>
                  </a:lnTo>
                  <a:lnTo>
                    <a:pt x="12061" y="56"/>
                  </a:lnTo>
                  <a:lnTo>
                    <a:pt x="1172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1"/>
            <p:cNvSpPr/>
            <p:nvPr/>
          </p:nvSpPr>
          <p:spPr>
            <a:xfrm rot="-3491382">
              <a:off x="206778" y="508996"/>
              <a:ext cx="152810" cy="256846"/>
            </a:xfrm>
            <a:custGeom>
              <a:avLst/>
              <a:gdLst/>
              <a:ahLst/>
              <a:cxnLst/>
              <a:rect l="l" t="t" r="r" b="b"/>
              <a:pathLst>
                <a:path w="13002" h="21854" extrusionOk="0">
                  <a:moveTo>
                    <a:pt x="6363" y="2102"/>
                  </a:moveTo>
                  <a:lnTo>
                    <a:pt x="6197" y="2213"/>
                  </a:lnTo>
                  <a:lnTo>
                    <a:pt x="6086" y="2379"/>
                  </a:lnTo>
                  <a:lnTo>
                    <a:pt x="6086" y="2545"/>
                  </a:lnTo>
                  <a:lnTo>
                    <a:pt x="6086" y="2711"/>
                  </a:lnTo>
                  <a:lnTo>
                    <a:pt x="6197" y="2822"/>
                  </a:lnTo>
                  <a:lnTo>
                    <a:pt x="6363" y="2932"/>
                  </a:lnTo>
                  <a:lnTo>
                    <a:pt x="6529" y="2988"/>
                  </a:lnTo>
                  <a:lnTo>
                    <a:pt x="6695" y="2932"/>
                  </a:lnTo>
                  <a:lnTo>
                    <a:pt x="6805" y="2822"/>
                  </a:lnTo>
                  <a:lnTo>
                    <a:pt x="6916" y="2711"/>
                  </a:lnTo>
                  <a:lnTo>
                    <a:pt x="6971" y="2545"/>
                  </a:lnTo>
                  <a:lnTo>
                    <a:pt x="6916" y="2379"/>
                  </a:lnTo>
                  <a:lnTo>
                    <a:pt x="6805" y="2213"/>
                  </a:lnTo>
                  <a:lnTo>
                    <a:pt x="6695" y="2102"/>
                  </a:lnTo>
                  <a:close/>
                  <a:moveTo>
                    <a:pt x="10678" y="1549"/>
                  </a:moveTo>
                  <a:lnTo>
                    <a:pt x="10844" y="1605"/>
                  </a:lnTo>
                  <a:lnTo>
                    <a:pt x="11010" y="1715"/>
                  </a:lnTo>
                  <a:lnTo>
                    <a:pt x="11176" y="1826"/>
                  </a:lnTo>
                  <a:lnTo>
                    <a:pt x="11287" y="1992"/>
                  </a:lnTo>
                  <a:lnTo>
                    <a:pt x="11397" y="2158"/>
                  </a:lnTo>
                  <a:lnTo>
                    <a:pt x="11453" y="2324"/>
                  </a:lnTo>
                  <a:lnTo>
                    <a:pt x="11453" y="2545"/>
                  </a:lnTo>
                  <a:lnTo>
                    <a:pt x="11453" y="3541"/>
                  </a:lnTo>
                  <a:lnTo>
                    <a:pt x="1550" y="3541"/>
                  </a:lnTo>
                  <a:lnTo>
                    <a:pt x="1550" y="2545"/>
                  </a:lnTo>
                  <a:lnTo>
                    <a:pt x="1550" y="2324"/>
                  </a:lnTo>
                  <a:lnTo>
                    <a:pt x="1605" y="2158"/>
                  </a:lnTo>
                  <a:lnTo>
                    <a:pt x="1716" y="1992"/>
                  </a:lnTo>
                  <a:lnTo>
                    <a:pt x="1826" y="1826"/>
                  </a:lnTo>
                  <a:lnTo>
                    <a:pt x="1992" y="1715"/>
                  </a:lnTo>
                  <a:lnTo>
                    <a:pt x="2158" y="1605"/>
                  </a:lnTo>
                  <a:lnTo>
                    <a:pt x="2324" y="1549"/>
                  </a:lnTo>
                  <a:close/>
                  <a:moveTo>
                    <a:pt x="11453" y="5090"/>
                  </a:moveTo>
                  <a:lnTo>
                    <a:pt x="11453" y="15878"/>
                  </a:lnTo>
                  <a:lnTo>
                    <a:pt x="1550" y="15878"/>
                  </a:lnTo>
                  <a:lnTo>
                    <a:pt x="1550" y="5090"/>
                  </a:lnTo>
                  <a:close/>
                  <a:moveTo>
                    <a:pt x="4316" y="18091"/>
                  </a:moveTo>
                  <a:lnTo>
                    <a:pt x="3984" y="18146"/>
                  </a:lnTo>
                  <a:lnTo>
                    <a:pt x="3763" y="18312"/>
                  </a:lnTo>
                  <a:lnTo>
                    <a:pt x="3597" y="18534"/>
                  </a:lnTo>
                  <a:lnTo>
                    <a:pt x="3541" y="18866"/>
                  </a:lnTo>
                  <a:lnTo>
                    <a:pt x="3597" y="19142"/>
                  </a:lnTo>
                  <a:lnTo>
                    <a:pt x="3763" y="19419"/>
                  </a:lnTo>
                  <a:lnTo>
                    <a:pt x="3984" y="19585"/>
                  </a:lnTo>
                  <a:lnTo>
                    <a:pt x="4316" y="19640"/>
                  </a:lnTo>
                  <a:lnTo>
                    <a:pt x="8742" y="19640"/>
                  </a:lnTo>
                  <a:lnTo>
                    <a:pt x="9018" y="19585"/>
                  </a:lnTo>
                  <a:lnTo>
                    <a:pt x="9240" y="19419"/>
                  </a:lnTo>
                  <a:lnTo>
                    <a:pt x="9406" y="19142"/>
                  </a:lnTo>
                  <a:lnTo>
                    <a:pt x="9516" y="18866"/>
                  </a:lnTo>
                  <a:lnTo>
                    <a:pt x="9406" y="18534"/>
                  </a:lnTo>
                  <a:lnTo>
                    <a:pt x="9240" y="18312"/>
                  </a:lnTo>
                  <a:lnTo>
                    <a:pt x="9018" y="18146"/>
                  </a:lnTo>
                  <a:lnTo>
                    <a:pt x="8742" y="18091"/>
                  </a:lnTo>
                  <a:close/>
                  <a:moveTo>
                    <a:pt x="11453" y="17427"/>
                  </a:moveTo>
                  <a:lnTo>
                    <a:pt x="11453" y="19308"/>
                  </a:lnTo>
                  <a:lnTo>
                    <a:pt x="11453" y="19530"/>
                  </a:lnTo>
                  <a:lnTo>
                    <a:pt x="11397" y="19695"/>
                  </a:lnTo>
                  <a:lnTo>
                    <a:pt x="11287" y="19861"/>
                  </a:lnTo>
                  <a:lnTo>
                    <a:pt x="11176" y="20027"/>
                  </a:lnTo>
                  <a:lnTo>
                    <a:pt x="11010" y="20138"/>
                  </a:lnTo>
                  <a:lnTo>
                    <a:pt x="10844" y="20193"/>
                  </a:lnTo>
                  <a:lnTo>
                    <a:pt x="10678" y="20249"/>
                  </a:lnTo>
                  <a:lnTo>
                    <a:pt x="10457" y="20304"/>
                  </a:lnTo>
                  <a:lnTo>
                    <a:pt x="2545" y="20304"/>
                  </a:lnTo>
                  <a:lnTo>
                    <a:pt x="2324" y="20249"/>
                  </a:lnTo>
                  <a:lnTo>
                    <a:pt x="2158" y="20193"/>
                  </a:lnTo>
                  <a:lnTo>
                    <a:pt x="1992" y="20138"/>
                  </a:lnTo>
                  <a:lnTo>
                    <a:pt x="1826" y="20027"/>
                  </a:lnTo>
                  <a:lnTo>
                    <a:pt x="1716" y="19861"/>
                  </a:lnTo>
                  <a:lnTo>
                    <a:pt x="1605" y="19695"/>
                  </a:lnTo>
                  <a:lnTo>
                    <a:pt x="1550" y="19530"/>
                  </a:lnTo>
                  <a:lnTo>
                    <a:pt x="1550" y="19308"/>
                  </a:lnTo>
                  <a:lnTo>
                    <a:pt x="1550" y="17427"/>
                  </a:lnTo>
                  <a:close/>
                  <a:moveTo>
                    <a:pt x="2545" y="0"/>
                  </a:moveTo>
                  <a:lnTo>
                    <a:pt x="2047" y="55"/>
                  </a:lnTo>
                  <a:lnTo>
                    <a:pt x="1550" y="166"/>
                  </a:lnTo>
                  <a:lnTo>
                    <a:pt x="1107" y="443"/>
                  </a:lnTo>
                  <a:lnTo>
                    <a:pt x="720" y="719"/>
                  </a:lnTo>
                  <a:lnTo>
                    <a:pt x="443" y="1107"/>
                  </a:lnTo>
                  <a:lnTo>
                    <a:pt x="222" y="1549"/>
                  </a:lnTo>
                  <a:lnTo>
                    <a:pt x="56" y="2047"/>
                  </a:lnTo>
                  <a:lnTo>
                    <a:pt x="0" y="2545"/>
                  </a:lnTo>
                  <a:lnTo>
                    <a:pt x="0" y="19308"/>
                  </a:lnTo>
                  <a:lnTo>
                    <a:pt x="56" y="19806"/>
                  </a:lnTo>
                  <a:lnTo>
                    <a:pt x="222" y="20304"/>
                  </a:lnTo>
                  <a:lnTo>
                    <a:pt x="443" y="20747"/>
                  </a:lnTo>
                  <a:lnTo>
                    <a:pt x="720" y="21079"/>
                  </a:lnTo>
                  <a:lnTo>
                    <a:pt x="1107" y="21411"/>
                  </a:lnTo>
                  <a:lnTo>
                    <a:pt x="1550" y="21632"/>
                  </a:lnTo>
                  <a:lnTo>
                    <a:pt x="2047" y="21798"/>
                  </a:lnTo>
                  <a:lnTo>
                    <a:pt x="2545" y="21853"/>
                  </a:lnTo>
                  <a:lnTo>
                    <a:pt x="10457" y="21853"/>
                  </a:lnTo>
                  <a:lnTo>
                    <a:pt x="11010" y="21798"/>
                  </a:lnTo>
                  <a:lnTo>
                    <a:pt x="11453" y="21632"/>
                  </a:lnTo>
                  <a:lnTo>
                    <a:pt x="11895" y="21411"/>
                  </a:lnTo>
                  <a:lnTo>
                    <a:pt x="12282" y="21079"/>
                  </a:lnTo>
                  <a:lnTo>
                    <a:pt x="12559" y="20747"/>
                  </a:lnTo>
                  <a:lnTo>
                    <a:pt x="12836" y="20304"/>
                  </a:lnTo>
                  <a:lnTo>
                    <a:pt x="12946" y="19806"/>
                  </a:lnTo>
                  <a:lnTo>
                    <a:pt x="13002" y="19308"/>
                  </a:lnTo>
                  <a:lnTo>
                    <a:pt x="13002" y="2545"/>
                  </a:lnTo>
                  <a:lnTo>
                    <a:pt x="12946" y="2047"/>
                  </a:lnTo>
                  <a:lnTo>
                    <a:pt x="12836" y="1549"/>
                  </a:lnTo>
                  <a:lnTo>
                    <a:pt x="12559" y="1107"/>
                  </a:lnTo>
                  <a:lnTo>
                    <a:pt x="12282" y="719"/>
                  </a:lnTo>
                  <a:lnTo>
                    <a:pt x="11895" y="443"/>
                  </a:lnTo>
                  <a:lnTo>
                    <a:pt x="11453" y="166"/>
                  </a:lnTo>
                  <a:lnTo>
                    <a:pt x="11010" y="55"/>
                  </a:lnTo>
                  <a:lnTo>
                    <a:pt x="10457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1"/>
            <p:cNvSpPr/>
            <p:nvPr/>
          </p:nvSpPr>
          <p:spPr>
            <a:xfrm rot="-2888323">
              <a:off x="8645327" y="3200998"/>
              <a:ext cx="173613" cy="256830"/>
            </a:xfrm>
            <a:custGeom>
              <a:avLst/>
              <a:gdLst/>
              <a:ahLst/>
              <a:cxnLst/>
              <a:rect l="l" t="t" r="r" b="b"/>
              <a:pathLst>
                <a:path w="14773" h="21854" extrusionOk="0">
                  <a:moveTo>
                    <a:pt x="10678" y="4095"/>
                  </a:moveTo>
                  <a:lnTo>
                    <a:pt x="10678" y="8078"/>
                  </a:lnTo>
                  <a:lnTo>
                    <a:pt x="4095" y="8078"/>
                  </a:lnTo>
                  <a:lnTo>
                    <a:pt x="4095" y="4095"/>
                  </a:lnTo>
                  <a:close/>
                  <a:moveTo>
                    <a:pt x="2546" y="2546"/>
                  </a:moveTo>
                  <a:lnTo>
                    <a:pt x="2546" y="9627"/>
                  </a:lnTo>
                  <a:lnTo>
                    <a:pt x="12227" y="9627"/>
                  </a:lnTo>
                  <a:lnTo>
                    <a:pt x="12227" y="2546"/>
                  </a:lnTo>
                  <a:close/>
                  <a:moveTo>
                    <a:pt x="7359" y="14662"/>
                  </a:moveTo>
                  <a:lnTo>
                    <a:pt x="7635" y="14717"/>
                  </a:lnTo>
                  <a:lnTo>
                    <a:pt x="7857" y="14883"/>
                  </a:lnTo>
                  <a:lnTo>
                    <a:pt x="8023" y="15104"/>
                  </a:lnTo>
                  <a:lnTo>
                    <a:pt x="8023" y="15326"/>
                  </a:lnTo>
                  <a:lnTo>
                    <a:pt x="8023" y="15602"/>
                  </a:lnTo>
                  <a:lnTo>
                    <a:pt x="7857" y="15824"/>
                  </a:lnTo>
                  <a:lnTo>
                    <a:pt x="7635" y="15934"/>
                  </a:lnTo>
                  <a:lnTo>
                    <a:pt x="7359" y="15990"/>
                  </a:lnTo>
                  <a:lnTo>
                    <a:pt x="7138" y="15934"/>
                  </a:lnTo>
                  <a:lnTo>
                    <a:pt x="6916" y="15824"/>
                  </a:lnTo>
                  <a:lnTo>
                    <a:pt x="6750" y="15602"/>
                  </a:lnTo>
                  <a:lnTo>
                    <a:pt x="6750" y="15326"/>
                  </a:lnTo>
                  <a:lnTo>
                    <a:pt x="6750" y="15104"/>
                  </a:lnTo>
                  <a:lnTo>
                    <a:pt x="6916" y="14883"/>
                  </a:lnTo>
                  <a:lnTo>
                    <a:pt x="7138" y="14717"/>
                  </a:lnTo>
                  <a:lnTo>
                    <a:pt x="7359" y="14662"/>
                  </a:lnTo>
                  <a:close/>
                  <a:moveTo>
                    <a:pt x="7359" y="13113"/>
                  </a:moveTo>
                  <a:lnTo>
                    <a:pt x="6916" y="13168"/>
                  </a:lnTo>
                  <a:lnTo>
                    <a:pt x="6529" y="13334"/>
                  </a:lnTo>
                  <a:lnTo>
                    <a:pt x="6142" y="13500"/>
                  </a:lnTo>
                  <a:lnTo>
                    <a:pt x="5810" y="13777"/>
                  </a:lnTo>
                  <a:lnTo>
                    <a:pt x="5533" y="14109"/>
                  </a:lnTo>
                  <a:lnTo>
                    <a:pt x="5367" y="14496"/>
                  </a:lnTo>
                  <a:lnTo>
                    <a:pt x="5201" y="14883"/>
                  </a:lnTo>
                  <a:lnTo>
                    <a:pt x="5201" y="15326"/>
                  </a:lnTo>
                  <a:lnTo>
                    <a:pt x="5201" y="15768"/>
                  </a:lnTo>
                  <a:lnTo>
                    <a:pt x="5367" y="16211"/>
                  </a:lnTo>
                  <a:lnTo>
                    <a:pt x="5533" y="16598"/>
                  </a:lnTo>
                  <a:lnTo>
                    <a:pt x="5810" y="16875"/>
                  </a:lnTo>
                  <a:lnTo>
                    <a:pt x="6142" y="17151"/>
                  </a:lnTo>
                  <a:lnTo>
                    <a:pt x="6529" y="17373"/>
                  </a:lnTo>
                  <a:lnTo>
                    <a:pt x="6916" y="17483"/>
                  </a:lnTo>
                  <a:lnTo>
                    <a:pt x="7359" y="17539"/>
                  </a:lnTo>
                  <a:lnTo>
                    <a:pt x="7857" y="17483"/>
                  </a:lnTo>
                  <a:lnTo>
                    <a:pt x="8244" y="17373"/>
                  </a:lnTo>
                  <a:lnTo>
                    <a:pt x="8631" y="17151"/>
                  </a:lnTo>
                  <a:lnTo>
                    <a:pt x="8963" y="16875"/>
                  </a:lnTo>
                  <a:lnTo>
                    <a:pt x="9240" y="16598"/>
                  </a:lnTo>
                  <a:lnTo>
                    <a:pt x="9406" y="16211"/>
                  </a:lnTo>
                  <a:lnTo>
                    <a:pt x="9572" y="15768"/>
                  </a:lnTo>
                  <a:lnTo>
                    <a:pt x="9572" y="15326"/>
                  </a:lnTo>
                  <a:lnTo>
                    <a:pt x="9572" y="14883"/>
                  </a:lnTo>
                  <a:lnTo>
                    <a:pt x="9406" y="14496"/>
                  </a:lnTo>
                  <a:lnTo>
                    <a:pt x="9240" y="14109"/>
                  </a:lnTo>
                  <a:lnTo>
                    <a:pt x="8963" y="13777"/>
                  </a:lnTo>
                  <a:lnTo>
                    <a:pt x="8631" y="13500"/>
                  </a:lnTo>
                  <a:lnTo>
                    <a:pt x="8244" y="13334"/>
                  </a:lnTo>
                  <a:lnTo>
                    <a:pt x="7857" y="13168"/>
                  </a:lnTo>
                  <a:lnTo>
                    <a:pt x="7359" y="13113"/>
                  </a:lnTo>
                  <a:close/>
                  <a:moveTo>
                    <a:pt x="7359" y="12117"/>
                  </a:moveTo>
                  <a:lnTo>
                    <a:pt x="7691" y="12172"/>
                  </a:lnTo>
                  <a:lnTo>
                    <a:pt x="8023" y="12228"/>
                  </a:lnTo>
                  <a:lnTo>
                    <a:pt x="8631" y="12393"/>
                  </a:lnTo>
                  <a:lnTo>
                    <a:pt x="9185" y="12670"/>
                  </a:lnTo>
                  <a:lnTo>
                    <a:pt x="9627" y="13057"/>
                  </a:lnTo>
                  <a:lnTo>
                    <a:pt x="10014" y="13555"/>
                  </a:lnTo>
                  <a:lnTo>
                    <a:pt x="10346" y="14109"/>
                  </a:lnTo>
                  <a:lnTo>
                    <a:pt x="10512" y="14717"/>
                  </a:lnTo>
                  <a:lnTo>
                    <a:pt x="10568" y="14994"/>
                  </a:lnTo>
                  <a:lnTo>
                    <a:pt x="10568" y="15326"/>
                  </a:lnTo>
                  <a:lnTo>
                    <a:pt x="10568" y="15658"/>
                  </a:lnTo>
                  <a:lnTo>
                    <a:pt x="10512" y="15990"/>
                  </a:lnTo>
                  <a:lnTo>
                    <a:pt x="10346" y="16598"/>
                  </a:lnTo>
                  <a:lnTo>
                    <a:pt x="10014" y="17151"/>
                  </a:lnTo>
                  <a:lnTo>
                    <a:pt x="9627" y="17594"/>
                  </a:lnTo>
                  <a:lnTo>
                    <a:pt x="9185" y="17981"/>
                  </a:lnTo>
                  <a:lnTo>
                    <a:pt x="8631" y="18313"/>
                  </a:lnTo>
                  <a:lnTo>
                    <a:pt x="8023" y="18479"/>
                  </a:lnTo>
                  <a:lnTo>
                    <a:pt x="7691" y="18534"/>
                  </a:lnTo>
                  <a:lnTo>
                    <a:pt x="7082" y="18534"/>
                  </a:lnTo>
                  <a:lnTo>
                    <a:pt x="6750" y="18479"/>
                  </a:lnTo>
                  <a:lnTo>
                    <a:pt x="6142" y="18313"/>
                  </a:lnTo>
                  <a:lnTo>
                    <a:pt x="5588" y="17981"/>
                  </a:lnTo>
                  <a:lnTo>
                    <a:pt x="5146" y="17594"/>
                  </a:lnTo>
                  <a:lnTo>
                    <a:pt x="4759" y="17151"/>
                  </a:lnTo>
                  <a:lnTo>
                    <a:pt x="4427" y="16598"/>
                  </a:lnTo>
                  <a:lnTo>
                    <a:pt x="4261" y="15990"/>
                  </a:lnTo>
                  <a:lnTo>
                    <a:pt x="4205" y="15658"/>
                  </a:lnTo>
                  <a:lnTo>
                    <a:pt x="4205" y="15326"/>
                  </a:lnTo>
                  <a:lnTo>
                    <a:pt x="4205" y="14994"/>
                  </a:lnTo>
                  <a:lnTo>
                    <a:pt x="4261" y="14717"/>
                  </a:lnTo>
                  <a:lnTo>
                    <a:pt x="4427" y="14109"/>
                  </a:lnTo>
                  <a:lnTo>
                    <a:pt x="4759" y="13555"/>
                  </a:lnTo>
                  <a:lnTo>
                    <a:pt x="5146" y="13057"/>
                  </a:lnTo>
                  <a:lnTo>
                    <a:pt x="5588" y="12670"/>
                  </a:lnTo>
                  <a:lnTo>
                    <a:pt x="6142" y="12393"/>
                  </a:lnTo>
                  <a:lnTo>
                    <a:pt x="6750" y="12228"/>
                  </a:lnTo>
                  <a:lnTo>
                    <a:pt x="7082" y="12172"/>
                  </a:lnTo>
                  <a:lnTo>
                    <a:pt x="7359" y="12117"/>
                  </a:lnTo>
                  <a:close/>
                  <a:moveTo>
                    <a:pt x="7359" y="10568"/>
                  </a:moveTo>
                  <a:lnTo>
                    <a:pt x="6916" y="10623"/>
                  </a:lnTo>
                  <a:lnTo>
                    <a:pt x="6418" y="10678"/>
                  </a:lnTo>
                  <a:lnTo>
                    <a:pt x="5976" y="10789"/>
                  </a:lnTo>
                  <a:lnTo>
                    <a:pt x="5533" y="10955"/>
                  </a:lnTo>
                  <a:lnTo>
                    <a:pt x="5146" y="11176"/>
                  </a:lnTo>
                  <a:lnTo>
                    <a:pt x="4759" y="11398"/>
                  </a:lnTo>
                  <a:lnTo>
                    <a:pt x="4371" y="11674"/>
                  </a:lnTo>
                  <a:lnTo>
                    <a:pt x="4039" y="12006"/>
                  </a:lnTo>
                  <a:lnTo>
                    <a:pt x="3707" y="12338"/>
                  </a:lnTo>
                  <a:lnTo>
                    <a:pt x="3431" y="12670"/>
                  </a:lnTo>
                  <a:lnTo>
                    <a:pt x="3210" y="13057"/>
                  </a:lnTo>
                  <a:lnTo>
                    <a:pt x="2988" y="13500"/>
                  </a:lnTo>
                  <a:lnTo>
                    <a:pt x="2878" y="13943"/>
                  </a:lnTo>
                  <a:lnTo>
                    <a:pt x="2712" y="14385"/>
                  </a:lnTo>
                  <a:lnTo>
                    <a:pt x="2656" y="14883"/>
                  </a:lnTo>
                  <a:lnTo>
                    <a:pt x="2656" y="15326"/>
                  </a:lnTo>
                  <a:lnTo>
                    <a:pt x="2656" y="15824"/>
                  </a:lnTo>
                  <a:lnTo>
                    <a:pt x="2712" y="16321"/>
                  </a:lnTo>
                  <a:lnTo>
                    <a:pt x="2878" y="16764"/>
                  </a:lnTo>
                  <a:lnTo>
                    <a:pt x="2988" y="17207"/>
                  </a:lnTo>
                  <a:lnTo>
                    <a:pt x="3210" y="17594"/>
                  </a:lnTo>
                  <a:lnTo>
                    <a:pt x="3431" y="17981"/>
                  </a:lnTo>
                  <a:lnTo>
                    <a:pt x="3707" y="18368"/>
                  </a:lnTo>
                  <a:lnTo>
                    <a:pt x="4039" y="18700"/>
                  </a:lnTo>
                  <a:lnTo>
                    <a:pt x="4371" y="18977"/>
                  </a:lnTo>
                  <a:lnTo>
                    <a:pt x="4759" y="19254"/>
                  </a:lnTo>
                  <a:lnTo>
                    <a:pt x="5146" y="19530"/>
                  </a:lnTo>
                  <a:lnTo>
                    <a:pt x="5533" y="19696"/>
                  </a:lnTo>
                  <a:lnTo>
                    <a:pt x="5976" y="19862"/>
                  </a:lnTo>
                  <a:lnTo>
                    <a:pt x="6418" y="19973"/>
                  </a:lnTo>
                  <a:lnTo>
                    <a:pt x="6916" y="20084"/>
                  </a:lnTo>
                  <a:lnTo>
                    <a:pt x="7857" y="20084"/>
                  </a:lnTo>
                  <a:lnTo>
                    <a:pt x="8355" y="19973"/>
                  </a:lnTo>
                  <a:lnTo>
                    <a:pt x="8797" y="19862"/>
                  </a:lnTo>
                  <a:lnTo>
                    <a:pt x="9240" y="19696"/>
                  </a:lnTo>
                  <a:lnTo>
                    <a:pt x="9627" y="19530"/>
                  </a:lnTo>
                  <a:lnTo>
                    <a:pt x="10014" y="19254"/>
                  </a:lnTo>
                  <a:lnTo>
                    <a:pt x="10402" y="18977"/>
                  </a:lnTo>
                  <a:lnTo>
                    <a:pt x="10734" y="18700"/>
                  </a:lnTo>
                  <a:lnTo>
                    <a:pt x="11066" y="18368"/>
                  </a:lnTo>
                  <a:lnTo>
                    <a:pt x="11342" y="17981"/>
                  </a:lnTo>
                  <a:lnTo>
                    <a:pt x="11564" y="17594"/>
                  </a:lnTo>
                  <a:lnTo>
                    <a:pt x="11785" y="17207"/>
                  </a:lnTo>
                  <a:lnTo>
                    <a:pt x="11895" y="16764"/>
                  </a:lnTo>
                  <a:lnTo>
                    <a:pt x="12061" y="16321"/>
                  </a:lnTo>
                  <a:lnTo>
                    <a:pt x="12117" y="15824"/>
                  </a:lnTo>
                  <a:lnTo>
                    <a:pt x="12117" y="15326"/>
                  </a:lnTo>
                  <a:lnTo>
                    <a:pt x="12117" y="14883"/>
                  </a:lnTo>
                  <a:lnTo>
                    <a:pt x="12061" y="14385"/>
                  </a:lnTo>
                  <a:lnTo>
                    <a:pt x="11895" y="13943"/>
                  </a:lnTo>
                  <a:lnTo>
                    <a:pt x="11785" y="13500"/>
                  </a:lnTo>
                  <a:lnTo>
                    <a:pt x="11564" y="13057"/>
                  </a:lnTo>
                  <a:lnTo>
                    <a:pt x="11342" y="12670"/>
                  </a:lnTo>
                  <a:lnTo>
                    <a:pt x="11066" y="12338"/>
                  </a:lnTo>
                  <a:lnTo>
                    <a:pt x="10734" y="12006"/>
                  </a:lnTo>
                  <a:lnTo>
                    <a:pt x="10402" y="11674"/>
                  </a:lnTo>
                  <a:lnTo>
                    <a:pt x="10014" y="11398"/>
                  </a:lnTo>
                  <a:lnTo>
                    <a:pt x="9627" y="11176"/>
                  </a:lnTo>
                  <a:lnTo>
                    <a:pt x="9240" y="10955"/>
                  </a:lnTo>
                  <a:lnTo>
                    <a:pt x="8797" y="10789"/>
                  </a:lnTo>
                  <a:lnTo>
                    <a:pt x="8355" y="10678"/>
                  </a:lnTo>
                  <a:lnTo>
                    <a:pt x="7857" y="10623"/>
                  </a:lnTo>
                  <a:lnTo>
                    <a:pt x="7359" y="10568"/>
                  </a:lnTo>
                  <a:close/>
                  <a:moveTo>
                    <a:pt x="12449" y="1550"/>
                  </a:moveTo>
                  <a:lnTo>
                    <a:pt x="12615" y="1605"/>
                  </a:lnTo>
                  <a:lnTo>
                    <a:pt x="12781" y="1716"/>
                  </a:lnTo>
                  <a:lnTo>
                    <a:pt x="12947" y="1827"/>
                  </a:lnTo>
                  <a:lnTo>
                    <a:pt x="13057" y="1993"/>
                  </a:lnTo>
                  <a:lnTo>
                    <a:pt x="13168" y="2159"/>
                  </a:lnTo>
                  <a:lnTo>
                    <a:pt x="13223" y="2325"/>
                  </a:lnTo>
                  <a:lnTo>
                    <a:pt x="13223" y="2546"/>
                  </a:lnTo>
                  <a:lnTo>
                    <a:pt x="13223" y="19309"/>
                  </a:lnTo>
                  <a:lnTo>
                    <a:pt x="13223" y="19530"/>
                  </a:lnTo>
                  <a:lnTo>
                    <a:pt x="13168" y="19696"/>
                  </a:lnTo>
                  <a:lnTo>
                    <a:pt x="13057" y="19862"/>
                  </a:lnTo>
                  <a:lnTo>
                    <a:pt x="12947" y="20028"/>
                  </a:lnTo>
                  <a:lnTo>
                    <a:pt x="12781" y="20139"/>
                  </a:lnTo>
                  <a:lnTo>
                    <a:pt x="12615" y="20249"/>
                  </a:lnTo>
                  <a:lnTo>
                    <a:pt x="12449" y="20305"/>
                  </a:lnTo>
                  <a:lnTo>
                    <a:pt x="2324" y="20305"/>
                  </a:lnTo>
                  <a:lnTo>
                    <a:pt x="2158" y="20249"/>
                  </a:lnTo>
                  <a:lnTo>
                    <a:pt x="1992" y="20139"/>
                  </a:lnTo>
                  <a:lnTo>
                    <a:pt x="1826" y="20028"/>
                  </a:lnTo>
                  <a:lnTo>
                    <a:pt x="1716" y="19862"/>
                  </a:lnTo>
                  <a:lnTo>
                    <a:pt x="1605" y="19696"/>
                  </a:lnTo>
                  <a:lnTo>
                    <a:pt x="1550" y="19530"/>
                  </a:lnTo>
                  <a:lnTo>
                    <a:pt x="1550" y="19309"/>
                  </a:lnTo>
                  <a:lnTo>
                    <a:pt x="1550" y="2546"/>
                  </a:lnTo>
                  <a:lnTo>
                    <a:pt x="1550" y="2325"/>
                  </a:lnTo>
                  <a:lnTo>
                    <a:pt x="1605" y="2159"/>
                  </a:lnTo>
                  <a:lnTo>
                    <a:pt x="1716" y="1993"/>
                  </a:lnTo>
                  <a:lnTo>
                    <a:pt x="1826" y="1827"/>
                  </a:lnTo>
                  <a:lnTo>
                    <a:pt x="1992" y="1716"/>
                  </a:lnTo>
                  <a:lnTo>
                    <a:pt x="2158" y="1605"/>
                  </a:lnTo>
                  <a:lnTo>
                    <a:pt x="2324" y="1550"/>
                  </a:lnTo>
                  <a:close/>
                  <a:moveTo>
                    <a:pt x="2546" y="1"/>
                  </a:moveTo>
                  <a:lnTo>
                    <a:pt x="2048" y="56"/>
                  </a:lnTo>
                  <a:lnTo>
                    <a:pt x="1550" y="222"/>
                  </a:lnTo>
                  <a:lnTo>
                    <a:pt x="1107" y="444"/>
                  </a:lnTo>
                  <a:lnTo>
                    <a:pt x="720" y="720"/>
                  </a:lnTo>
                  <a:lnTo>
                    <a:pt x="443" y="1107"/>
                  </a:lnTo>
                  <a:lnTo>
                    <a:pt x="167" y="1550"/>
                  </a:lnTo>
                  <a:lnTo>
                    <a:pt x="56" y="2048"/>
                  </a:lnTo>
                  <a:lnTo>
                    <a:pt x="1" y="2546"/>
                  </a:lnTo>
                  <a:lnTo>
                    <a:pt x="1" y="19309"/>
                  </a:lnTo>
                  <a:lnTo>
                    <a:pt x="56" y="19807"/>
                  </a:lnTo>
                  <a:lnTo>
                    <a:pt x="167" y="20305"/>
                  </a:lnTo>
                  <a:lnTo>
                    <a:pt x="443" y="20747"/>
                  </a:lnTo>
                  <a:lnTo>
                    <a:pt x="720" y="21079"/>
                  </a:lnTo>
                  <a:lnTo>
                    <a:pt x="1107" y="21411"/>
                  </a:lnTo>
                  <a:lnTo>
                    <a:pt x="1550" y="21633"/>
                  </a:lnTo>
                  <a:lnTo>
                    <a:pt x="2048" y="21799"/>
                  </a:lnTo>
                  <a:lnTo>
                    <a:pt x="2546" y="21854"/>
                  </a:lnTo>
                  <a:lnTo>
                    <a:pt x="12227" y="21854"/>
                  </a:lnTo>
                  <a:lnTo>
                    <a:pt x="12725" y="21799"/>
                  </a:lnTo>
                  <a:lnTo>
                    <a:pt x="13223" y="21633"/>
                  </a:lnTo>
                  <a:lnTo>
                    <a:pt x="13666" y="21411"/>
                  </a:lnTo>
                  <a:lnTo>
                    <a:pt x="14053" y="21079"/>
                  </a:lnTo>
                  <a:lnTo>
                    <a:pt x="14330" y="20747"/>
                  </a:lnTo>
                  <a:lnTo>
                    <a:pt x="14606" y="20305"/>
                  </a:lnTo>
                  <a:lnTo>
                    <a:pt x="14717" y="19807"/>
                  </a:lnTo>
                  <a:lnTo>
                    <a:pt x="14772" y="19309"/>
                  </a:lnTo>
                  <a:lnTo>
                    <a:pt x="14772" y="2546"/>
                  </a:lnTo>
                  <a:lnTo>
                    <a:pt x="14717" y="2048"/>
                  </a:lnTo>
                  <a:lnTo>
                    <a:pt x="14606" y="1550"/>
                  </a:lnTo>
                  <a:lnTo>
                    <a:pt x="14330" y="1107"/>
                  </a:lnTo>
                  <a:lnTo>
                    <a:pt x="14053" y="720"/>
                  </a:lnTo>
                  <a:lnTo>
                    <a:pt x="13666" y="444"/>
                  </a:lnTo>
                  <a:lnTo>
                    <a:pt x="13223" y="222"/>
                  </a:lnTo>
                  <a:lnTo>
                    <a:pt x="12725" y="56"/>
                  </a:lnTo>
                  <a:lnTo>
                    <a:pt x="12227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1"/>
            <p:cNvSpPr/>
            <p:nvPr/>
          </p:nvSpPr>
          <p:spPr>
            <a:xfrm rot="-5209778">
              <a:off x="477013" y="1599460"/>
              <a:ext cx="194430" cy="256850"/>
            </a:xfrm>
            <a:custGeom>
              <a:avLst/>
              <a:gdLst/>
              <a:ahLst/>
              <a:cxnLst/>
              <a:rect l="l" t="t" r="r" b="b"/>
              <a:pathLst>
                <a:path w="16543" h="21854" extrusionOk="0">
                  <a:moveTo>
                    <a:pt x="12504" y="4980"/>
                  </a:moveTo>
                  <a:lnTo>
                    <a:pt x="12504" y="15989"/>
                  </a:lnTo>
                  <a:lnTo>
                    <a:pt x="4095" y="15989"/>
                  </a:lnTo>
                  <a:lnTo>
                    <a:pt x="4095" y="4980"/>
                  </a:lnTo>
                  <a:close/>
                  <a:moveTo>
                    <a:pt x="2546" y="3431"/>
                  </a:moveTo>
                  <a:lnTo>
                    <a:pt x="2546" y="17538"/>
                  </a:lnTo>
                  <a:lnTo>
                    <a:pt x="13998" y="17538"/>
                  </a:lnTo>
                  <a:lnTo>
                    <a:pt x="13998" y="3431"/>
                  </a:lnTo>
                  <a:close/>
                  <a:moveTo>
                    <a:pt x="8299" y="17981"/>
                  </a:moveTo>
                  <a:lnTo>
                    <a:pt x="8133" y="18036"/>
                  </a:lnTo>
                  <a:lnTo>
                    <a:pt x="7967" y="18036"/>
                  </a:lnTo>
                  <a:lnTo>
                    <a:pt x="7636" y="18257"/>
                  </a:lnTo>
                  <a:lnTo>
                    <a:pt x="7470" y="18534"/>
                  </a:lnTo>
                  <a:lnTo>
                    <a:pt x="7414" y="18700"/>
                  </a:lnTo>
                  <a:lnTo>
                    <a:pt x="7414" y="18866"/>
                  </a:lnTo>
                  <a:lnTo>
                    <a:pt x="7414" y="19032"/>
                  </a:lnTo>
                  <a:lnTo>
                    <a:pt x="7470" y="19198"/>
                  </a:lnTo>
                  <a:lnTo>
                    <a:pt x="7636" y="19475"/>
                  </a:lnTo>
                  <a:lnTo>
                    <a:pt x="7967" y="19696"/>
                  </a:lnTo>
                  <a:lnTo>
                    <a:pt x="8133" y="19751"/>
                  </a:lnTo>
                  <a:lnTo>
                    <a:pt x="8465" y="19751"/>
                  </a:lnTo>
                  <a:lnTo>
                    <a:pt x="8631" y="19696"/>
                  </a:lnTo>
                  <a:lnTo>
                    <a:pt x="8908" y="19475"/>
                  </a:lnTo>
                  <a:lnTo>
                    <a:pt x="9074" y="19198"/>
                  </a:lnTo>
                  <a:lnTo>
                    <a:pt x="9129" y="19032"/>
                  </a:lnTo>
                  <a:lnTo>
                    <a:pt x="9185" y="18866"/>
                  </a:lnTo>
                  <a:lnTo>
                    <a:pt x="9129" y="18700"/>
                  </a:lnTo>
                  <a:lnTo>
                    <a:pt x="9074" y="18534"/>
                  </a:lnTo>
                  <a:lnTo>
                    <a:pt x="8908" y="18257"/>
                  </a:lnTo>
                  <a:lnTo>
                    <a:pt x="8631" y="18036"/>
                  </a:lnTo>
                  <a:lnTo>
                    <a:pt x="8465" y="18036"/>
                  </a:lnTo>
                  <a:lnTo>
                    <a:pt x="8299" y="17981"/>
                  </a:lnTo>
                  <a:close/>
                  <a:moveTo>
                    <a:pt x="14219" y="1550"/>
                  </a:moveTo>
                  <a:lnTo>
                    <a:pt x="14385" y="1605"/>
                  </a:lnTo>
                  <a:lnTo>
                    <a:pt x="14551" y="1716"/>
                  </a:lnTo>
                  <a:lnTo>
                    <a:pt x="14717" y="1826"/>
                  </a:lnTo>
                  <a:lnTo>
                    <a:pt x="14828" y="1992"/>
                  </a:lnTo>
                  <a:lnTo>
                    <a:pt x="14938" y="2158"/>
                  </a:lnTo>
                  <a:lnTo>
                    <a:pt x="14994" y="2324"/>
                  </a:lnTo>
                  <a:lnTo>
                    <a:pt x="14994" y="2545"/>
                  </a:lnTo>
                  <a:lnTo>
                    <a:pt x="14994" y="19309"/>
                  </a:lnTo>
                  <a:lnTo>
                    <a:pt x="14994" y="19530"/>
                  </a:lnTo>
                  <a:lnTo>
                    <a:pt x="14938" y="19696"/>
                  </a:lnTo>
                  <a:lnTo>
                    <a:pt x="14828" y="19862"/>
                  </a:lnTo>
                  <a:lnTo>
                    <a:pt x="14717" y="20028"/>
                  </a:lnTo>
                  <a:lnTo>
                    <a:pt x="14551" y="20138"/>
                  </a:lnTo>
                  <a:lnTo>
                    <a:pt x="14385" y="20249"/>
                  </a:lnTo>
                  <a:lnTo>
                    <a:pt x="14219" y="20304"/>
                  </a:lnTo>
                  <a:lnTo>
                    <a:pt x="2324" y="20304"/>
                  </a:lnTo>
                  <a:lnTo>
                    <a:pt x="2158" y="20249"/>
                  </a:lnTo>
                  <a:lnTo>
                    <a:pt x="1992" y="20138"/>
                  </a:lnTo>
                  <a:lnTo>
                    <a:pt x="1826" y="20028"/>
                  </a:lnTo>
                  <a:lnTo>
                    <a:pt x="1716" y="19862"/>
                  </a:lnTo>
                  <a:lnTo>
                    <a:pt x="1605" y="19696"/>
                  </a:lnTo>
                  <a:lnTo>
                    <a:pt x="1550" y="19530"/>
                  </a:lnTo>
                  <a:lnTo>
                    <a:pt x="1550" y="19309"/>
                  </a:lnTo>
                  <a:lnTo>
                    <a:pt x="1550" y="2545"/>
                  </a:lnTo>
                  <a:lnTo>
                    <a:pt x="1550" y="2324"/>
                  </a:lnTo>
                  <a:lnTo>
                    <a:pt x="1605" y="2158"/>
                  </a:lnTo>
                  <a:lnTo>
                    <a:pt x="1716" y="1992"/>
                  </a:lnTo>
                  <a:lnTo>
                    <a:pt x="1826" y="1826"/>
                  </a:lnTo>
                  <a:lnTo>
                    <a:pt x="1992" y="1716"/>
                  </a:lnTo>
                  <a:lnTo>
                    <a:pt x="2158" y="1605"/>
                  </a:lnTo>
                  <a:lnTo>
                    <a:pt x="2324" y="1550"/>
                  </a:lnTo>
                  <a:close/>
                  <a:moveTo>
                    <a:pt x="2546" y="1"/>
                  </a:moveTo>
                  <a:lnTo>
                    <a:pt x="2048" y="56"/>
                  </a:lnTo>
                  <a:lnTo>
                    <a:pt x="1550" y="222"/>
                  </a:lnTo>
                  <a:lnTo>
                    <a:pt x="1107" y="443"/>
                  </a:lnTo>
                  <a:lnTo>
                    <a:pt x="775" y="775"/>
                  </a:lnTo>
                  <a:lnTo>
                    <a:pt x="443" y="1107"/>
                  </a:lnTo>
                  <a:lnTo>
                    <a:pt x="222" y="1550"/>
                  </a:lnTo>
                  <a:lnTo>
                    <a:pt x="56" y="2048"/>
                  </a:lnTo>
                  <a:lnTo>
                    <a:pt x="1" y="2545"/>
                  </a:lnTo>
                  <a:lnTo>
                    <a:pt x="1" y="19309"/>
                  </a:lnTo>
                  <a:lnTo>
                    <a:pt x="56" y="19807"/>
                  </a:lnTo>
                  <a:lnTo>
                    <a:pt x="222" y="20304"/>
                  </a:lnTo>
                  <a:lnTo>
                    <a:pt x="443" y="20747"/>
                  </a:lnTo>
                  <a:lnTo>
                    <a:pt x="775" y="21134"/>
                  </a:lnTo>
                  <a:lnTo>
                    <a:pt x="1107" y="21411"/>
                  </a:lnTo>
                  <a:lnTo>
                    <a:pt x="1550" y="21632"/>
                  </a:lnTo>
                  <a:lnTo>
                    <a:pt x="2048" y="21798"/>
                  </a:lnTo>
                  <a:lnTo>
                    <a:pt x="2546" y="21854"/>
                  </a:lnTo>
                  <a:lnTo>
                    <a:pt x="13998" y="21854"/>
                  </a:lnTo>
                  <a:lnTo>
                    <a:pt x="14551" y="21798"/>
                  </a:lnTo>
                  <a:lnTo>
                    <a:pt x="14994" y="21632"/>
                  </a:lnTo>
                  <a:lnTo>
                    <a:pt x="15436" y="21411"/>
                  </a:lnTo>
                  <a:lnTo>
                    <a:pt x="15824" y="21134"/>
                  </a:lnTo>
                  <a:lnTo>
                    <a:pt x="16100" y="20747"/>
                  </a:lnTo>
                  <a:lnTo>
                    <a:pt x="16377" y="20304"/>
                  </a:lnTo>
                  <a:lnTo>
                    <a:pt x="16487" y="19807"/>
                  </a:lnTo>
                  <a:lnTo>
                    <a:pt x="16543" y="19309"/>
                  </a:lnTo>
                  <a:lnTo>
                    <a:pt x="16543" y="2545"/>
                  </a:lnTo>
                  <a:lnTo>
                    <a:pt x="16487" y="2048"/>
                  </a:lnTo>
                  <a:lnTo>
                    <a:pt x="16377" y="1550"/>
                  </a:lnTo>
                  <a:lnTo>
                    <a:pt x="16100" y="1107"/>
                  </a:lnTo>
                  <a:lnTo>
                    <a:pt x="15824" y="775"/>
                  </a:lnTo>
                  <a:lnTo>
                    <a:pt x="15436" y="443"/>
                  </a:lnTo>
                  <a:lnTo>
                    <a:pt x="14994" y="222"/>
                  </a:lnTo>
                  <a:lnTo>
                    <a:pt x="14551" y="56"/>
                  </a:lnTo>
                  <a:lnTo>
                    <a:pt x="1399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11340" y="1103372"/>
              <a:ext cx="205481" cy="256193"/>
            </a:xfrm>
            <a:custGeom>
              <a:avLst/>
              <a:gdLst/>
              <a:ahLst/>
              <a:cxnLst/>
              <a:rect l="l" t="t" r="r" b="b"/>
              <a:pathLst>
                <a:path w="17484" h="21799" extrusionOk="0">
                  <a:moveTo>
                    <a:pt x="12394" y="5921"/>
                  </a:moveTo>
                  <a:lnTo>
                    <a:pt x="12394" y="7027"/>
                  </a:lnTo>
                  <a:lnTo>
                    <a:pt x="8631" y="7027"/>
                  </a:lnTo>
                  <a:lnTo>
                    <a:pt x="8631" y="5921"/>
                  </a:lnTo>
                  <a:close/>
                  <a:moveTo>
                    <a:pt x="7857" y="4371"/>
                  </a:moveTo>
                  <a:lnTo>
                    <a:pt x="7580" y="4427"/>
                  </a:lnTo>
                  <a:lnTo>
                    <a:pt x="7304" y="4593"/>
                  </a:lnTo>
                  <a:lnTo>
                    <a:pt x="7138" y="4869"/>
                  </a:lnTo>
                  <a:lnTo>
                    <a:pt x="7082" y="5146"/>
                  </a:lnTo>
                  <a:lnTo>
                    <a:pt x="7082" y="7802"/>
                  </a:lnTo>
                  <a:lnTo>
                    <a:pt x="7138" y="8133"/>
                  </a:lnTo>
                  <a:lnTo>
                    <a:pt x="7304" y="8355"/>
                  </a:lnTo>
                  <a:lnTo>
                    <a:pt x="7580" y="8521"/>
                  </a:lnTo>
                  <a:lnTo>
                    <a:pt x="7857" y="8576"/>
                  </a:lnTo>
                  <a:lnTo>
                    <a:pt x="13168" y="8576"/>
                  </a:lnTo>
                  <a:lnTo>
                    <a:pt x="13445" y="8521"/>
                  </a:lnTo>
                  <a:lnTo>
                    <a:pt x="13721" y="8355"/>
                  </a:lnTo>
                  <a:lnTo>
                    <a:pt x="13887" y="8133"/>
                  </a:lnTo>
                  <a:lnTo>
                    <a:pt x="13943" y="7802"/>
                  </a:lnTo>
                  <a:lnTo>
                    <a:pt x="13943" y="5146"/>
                  </a:lnTo>
                  <a:lnTo>
                    <a:pt x="13887" y="4869"/>
                  </a:lnTo>
                  <a:lnTo>
                    <a:pt x="13721" y="4593"/>
                  </a:lnTo>
                  <a:lnTo>
                    <a:pt x="13445" y="4427"/>
                  </a:lnTo>
                  <a:lnTo>
                    <a:pt x="13168" y="4371"/>
                  </a:lnTo>
                  <a:close/>
                  <a:moveTo>
                    <a:pt x="2656" y="1550"/>
                  </a:moveTo>
                  <a:lnTo>
                    <a:pt x="2656" y="20305"/>
                  </a:lnTo>
                  <a:lnTo>
                    <a:pt x="1661" y="20305"/>
                  </a:lnTo>
                  <a:lnTo>
                    <a:pt x="1605" y="20249"/>
                  </a:lnTo>
                  <a:lnTo>
                    <a:pt x="1550" y="20194"/>
                  </a:lnTo>
                  <a:lnTo>
                    <a:pt x="1550" y="1661"/>
                  </a:lnTo>
                  <a:lnTo>
                    <a:pt x="1605" y="1550"/>
                  </a:lnTo>
                  <a:close/>
                  <a:moveTo>
                    <a:pt x="15934" y="1550"/>
                  </a:moveTo>
                  <a:lnTo>
                    <a:pt x="15934" y="20305"/>
                  </a:lnTo>
                  <a:lnTo>
                    <a:pt x="4206" y="20305"/>
                  </a:lnTo>
                  <a:lnTo>
                    <a:pt x="4206" y="1550"/>
                  </a:lnTo>
                  <a:close/>
                  <a:moveTo>
                    <a:pt x="1329" y="1"/>
                  </a:moveTo>
                  <a:lnTo>
                    <a:pt x="1052" y="112"/>
                  </a:lnTo>
                  <a:lnTo>
                    <a:pt x="775" y="277"/>
                  </a:lnTo>
                  <a:lnTo>
                    <a:pt x="499" y="443"/>
                  </a:lnTo>
                  <a:lnTo>
                    <a:pt x="333" y="720"/>
                  </a:lnTo>
                  <a:lnTo>
                    <a:pt x="167" y="997"/>
                  </a:lnTo>
                  <a:lnTo>
                    <a:pt x="56" y="1273"/>
                  </a:lnTo>
                  <a:lnTo>
                    <a:pt x="1" y="1661"/>
                  </a:lnTo>
                  <a:lnTo>
                    <a:pt x="1" y="20194"/>
                  </a:lnTo>
                  <a:lnTo>
                    <a:pt x="56" y="20526"/>
                  </a:lnTo>
                  <a:lnTo>
                    <a:pt x="167" y="20803"/>
                  </a:lnTo>
                  <a:lnTo>
                    <a:pt x="333" y="21079"/>
                  </a:lnTo>
                  <a:lnTo>
                    <a:pt x="499" y="21356"/>
                  </a:lnTo>
                  <a:lnTo>
                    <a:pt x="775" y="21522"/>
                  </a:lnTo>
                  <a:lnTo>
                    <a:pt x="1052" y="21688"/>
                  </a:lnTo>
                  <a:lnTo>
                    <a:pt x="1329" y="21799"/>
                  </a:lnTo>
                  <a:lnTo>
                    <a:pt x="16709" y="21799"/>
                  </a:lnTo>
                  <a:lnTo>
                    <a:pt x="16985" y="21743"/>
                  </a:lnTo>
                  <a:lnTo>
                    <a:pt x="17207" y="21577"/>
                  </a:lnTo>
                  <a:lnTo>
                    <a:pt x="17373" y="21356"/>
                  </a:lnTo>
                  <a:lnTo>
                    <a:pt x="17483" y="21079"/>
                  </a:lnTo>
                  <a:lnTo>
                    <a:pt x="17483" y="775"/>
                  </a:lnTo>
                  <a:lnTo>
                    <a:pt x="17373" y="443"/>
                  </a:lnTo>
                  <a:lnTo>
                    <a:pt x="17207" y="222"/>
                  </a:lnTo>
                  <a:lnTo>
                    <a:pt x="16985" y="56"/>
                  </a:lnTo>
                  <a:lnTo>
                    <a:pt x="16709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1"/>
            <p:cNvSpPr/>
            <p:nvPr/>
          </p:nvSpPr>
          <p:spPr>
            <a:xfrm rot="960139">
              <a:off x="839930" y="-54260"/>
              <a:ext cx="256848" cy="256848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19198" y="15657"/>
                  </a:moveTo>
                  <a:lnTo>
                    <a:pt x="15658" y="19198"/>
                  </a:lnTo>
                  <a:lnTo>
                    <a:pt x="15658" y="15657"/>
                  </a:lnTo>
                  <a:close/>
                  <a:moveTo>
                    <a:pt x="20305" y="1549"/>
                  </a:moveTo>
                  <a:lnTo>
                    <a:pt x="20305" y="14108"/>
                  </a:lnTo>
                  <a:lnTo>
                    <a:pt x="14883" y="14108"/>
                  </a:lnTo>
                  <a:lnTo>
                    <a:pt x="14606" y="14163"/>
                  </a:lnTo>
                  <a:lnTo>
                    <a:pt x="14330" y="14329"/>
                  </a:lnTo>
                  <a:lnTo>
                    <a:pt x="14164" y="14606"/>
                  </a:lnTo>
                  <a:lnTo>
                    <a:pt x="14108" y="14882"/>
                  </a:lnTo>
                  <a:lnTo>
                    <a:pt x="14108" y="20304"/>
                  </a:lnTo>
                  <a:lnTo>
                    <a:pt x="1550" y="20304"/>
                  </a:lnTo>
                  <a:lnTo>
                    <a:pt x="1550" y="1549"/>
                  </a:lnTo>
                  <a:close/>
                  <a:moveTo>
                    <a:pt x="775" y="0"/>
                  </a:moveTo>
                  <a:lnTo>
                    <a:pt x="499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55"/>
                  </a:lnTo>
                  <a:lnTo>
                    <a:pt x="222" y="21632"/>
                  </a:lnTo>
                  <a:lnTo>
                    <a:pt x="499" y="21798"/>
                  </a:lnTo>
                  <a:lnTo>
                    <a:pt x="775" y="21853"/>
                  </a:lnTo>
                  <a:lnTo>
                    <a:pt x="14883" y="21853"/>
                  </a:lnTo>
                  <a:lnTo>
                    <a:pt x="15215" y="21798"/>
                  </a:lnTo>
                  <a:lnTo>
                    <a:pt x="15436" y="21632"/>
                  </a:lnTo>
                  <a:lnTo>
                    <a:pt x="21633" y="15436"/>
                  </a:lnTo>
                  <a:lnTo>
                    <a:pt x="21633" y="15380"/>
                  </a:lnTo>
                  <a:lnTo>
                    <a:pt x="21799" y="15159"/>
                  </a:lnTo>
                  <a:lnTo>
                    <a:pt x="21854" y="14882"/>
                  </a:lnTo>
                  <a:lnTo>
                    <a:pt x="21854" y="775"/>
                  </a:lnTo>
                  <a:lnTo>
                    <a:pt x="21799" y="443"/>
                  </a:lnTo>
                  <a:lnTo>
                    <a:pt x="21633" y="222"/>
                  </a:lnTo>
                  <a:lnTo>
                    <a:pt x="21356" y="56"/>
                  </a:lnTo>
                  <a:lnTo>
                    <a:pt x="2107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1"/>
            <p:cNvSpPr/>
            <p:nvPr/>
          </p:nvSpPr>
          <p:spPr>
            <a:xfrm rot="5131367">
              <a:off x="3536340" y="163989"/>
              <a:ext cx="215239" cy="236055"/>
            </a:xfrm>
            <a:custGeom>
              <a:avLst/>
              <a:gdLst/>
              <a:ahLst/>
              <a:cxnLst/>
              <a:rect l="l" t="t" r="r" b="b"/>
              <a:pathLst>
                <a:path w="18313" h="20084" extrusionOk="0">
                  <a:moveTo>
                    <a:pt x="16763" y="3265"/>
                  </a:moveTo>
                  <a:lnTo>
                    <a:pt x="16763" y="5257"/>
                  </a:lnTo>
                  <a:lnTo>
                    <a:pt x="15657" y="5257"/>
                  </a:lnTo>
                  <a:lnTo>
                    <a:pt x="15657" y="3265"/>
                  </a:lnTo>
                  <a:close/>
                  <a:moveTo>
                    <a:pt x="10567" y="5035"/>
                  </a:moveTo>
                  <a:lnTo>
                    <a:pt x="10567" y="7027"/>
                  </a:lnTo>
                  <a:lnTo>
                    <a:pt x="6805" y="7027"/>
                  </a:lnTo>
                  <a:lnTo>
                    <a:pt x="6805" y="5035"/>
                  </a:lnTo>
                  <a:close/>
                  <a:moveTo>
                    <a:pt x="6030" y="3486"/>
                  </a:moveTo>
                  <a:lnTo>
                    <a:pt x="5754" y="3597"/>
                  </a:lnTo>
                  <a:lnTo>
                    <a:pt x="5477" y="3708"/>
                  </a:lnTo>
                  <a:lnTo>
                    <a:pt x="5311" y="3984"/>
                  </a:lnTo>
                  <a:lnTo>
                    <a:pt x="5256" y="4261"/>
                  </a:lnTo>
                  <a:lnTo>
                    <a:pt x="5256" y="7802"/>
                  </a:lnTo>
                  <a:lnTo>
                    <a:pt x="5311" y="8133"/>
                  </a:lnTo>
                  <a:lnTo>
                    <a:pt x="5477" y="8355"/>
                  </a:lnTo>
                  <a:lnTo>
                    <a:pt x="5754" y="8521"/>
                  </a:lnTo>
                  <a:lnTo>
                    <a:pt x="6030" y="8576"/>
                  </a:lnTo>
                  <a:lnTo>
                    <a:pt x="11341" y="8576"/>
                  </a:lnTo>
                  <a:lnTo>
                    <a:pt x="11618" y="8521"/>
                  </a:lnTo>
                  <a:lnTo>
                    <a:pt x="11895" y="8355"/>
                  </a:lnTo>
                  <a:lnTo>
                    <a:pt x="12061" y="8133"/>
                  </a:lnTo>
                  <a:lnTo>
                    <a:pt x="12116" y="7802"/>
                  </a:lnTo>
                  <a:lnTo>
                    <a:pt x="12116" y="4261"/>
                  </a:lnTo>
                  <a:lnTo>
                    <a:pt x="12061" y="3984"/>
                  </a:lnTo>
                  <a:lnTo>
                    <a:pt x="11895" y="3708"/>
                  </a:lnTo>
                  <a:lnTo>
                    <a:pt x="11618" y="3597"/>
                  </a:lnTo>
                  <a:lnTo>
                    <a:pt x="11341" y="3486"/>
                  </a:lnTo>
                  <a:close/>
                  <a:moveTo>
                    <a:pt x="16763" y="6806"/>
                  </a:moveTo>
                  <a:lnTo>
                    <a:pt x="16763" y="8797"/>
                  </a:lnTo>
                  <a:lnTo>
                    <a:pt x="15657" y="8797"/>
                  </a:lnTo>
                  <a:lnTo>
                    <a:pt x="15657" y="6806"/>
                  </a:lnTo>
                  <a:close/>
                  <a:moveTo>
                    <a:pt x="16763" y="10346"/>
                  </a:moveTo>
                  <a:lnTo>
                    <a:pt x="16763" y="12338"/>
                  </a:lnTo>
                  <a:lnTo>
                    <a:pt x="15657" y="12338"/>
                  </a:lnTo>
                  <a:lnTo>
                    <a:pt x="15657" y="10346"/>
                  </a:lnTo>
                  <a:close/>
                  <a:moveTo>
                    <a:pt x="16763" y="13887"/>
                  </a:moveTo>
                  <a:lnTo>
                    <a:pt x="16763" y="15879"/>
                  </a:lnTo>
                  <a:lnTo>
                    <a:pt x="15657" y="15879"/>
                  </a:lnTo>
                  <a:lnTo>
                    <a:pt x="15657" y="13887"/>
                  </a:lnTo>
                  <a:close/>
                  <a:moveTo>
                    <a:pt x="14108" y="1550"/>
                  </a:moveTo>
                  <a:lnTo>
                    <a:pt x="14108" y="18534"/>
                  </a:lnTo>
                  <a:lnTo>
                    <a:pt x="2379" y="18534"/>
                  </a:lnTo>
                  <a:lnTo>
                    <a:pt x="2379" y="17428"/>
                  </a:lnTo>
                  <a:lnTo>
                    <a:pt x="2490" y="17428"/>
                  </a:lnTo>
                  <a:lnTo>
                    <a:pt x="2822" y="17373"/>
                  </a:lnTo>
                  <a:lnTo>
                    <a:pt x="3043" y="17207"/>
                  </a:lnTo>
                  <a:lnTo>
                    <a:pt x="3209" y="16930"/>
                  </a:lnTo>
                  <a:lnTo>
                    <a:pt x="3264" y="16653"/>
                  </a:lnTo>
                  <a:lnTo>
                    <a:pt x="3209" y="16321"/>
                  </a:lnTo>
                  <a:lnTo>
                    <a:pt x="3043" y="16100"/>
                  </a:lnTo>
                  <a:lnTo>
                    <a:pt x="2822" y="15934"/>
                  </a:lnTo>
                  <a:lnTo>
                    <a:pt x="2490" y="15879"/>
                  </a:lnTo>
                  <a:lnTo>
                    <a:pt x="2379" y="15879"/>
                  </a:lnTo>
                  <a:lnTo>
                    <a:pt x="2379" y="14772"/>
                  </a:lnTo>
                  <a:lnTo>
                    <a:pt x="2490" y="14772"/>
                  </a:lnTo>
                  <a:lnTo>
                    <a:pt x="2822" y="14717"/>
                  </a:lnTo>
                  <a:lnTo>
                    <a:pt x="3043" y="14551"/>
                  </a:lnTo>
                  <a:lnTo>
                    <a:pt x="3209" y="14274"/>
                  </a:lnTo>
                  <a:lnTo>
                    <a:pt x="3264" y="13998"/>
                  </a:lnTo>
                  <a:lnTo>
                    <a:pt x="3209" y="13666"/>
                  </a:lnTo>
                  <a:lnTo>
                    <a:pt x="3043" y="13445"/>
                  </a:lnTo>
                  <a:lnTo>
                    <a:pt x="2822" y="13279"/>
                  </a:lnTo>
                  <a:lnTo>
                    <a:pt x="2490" y="13223"/>
                  </a:lnTo>
                  <a:lnTo>
                    <a:pt x="2379" y="13223"/>
                  </a:lnTo>
                  <a:lnTo>
                    <a:pt x="2379" y="12117"/>
                  </a:lnTo>
                  <a:lnTo>
                    <a:pt x="2490" y="12117"/>
                  </a:lnTo>
                  <a:lnTo>
                    <a:pt x="2822" y="12061"/>
                  </a:lnTo>
                  <a:lnTo>
                    <a:pt x="3043" y="11896"/>
                  </a:lnTo>
                  <a:lnTo>
                    <a:pt x="3209" y="11619"/>
                  </a:lnTo>
                  <a:lnTo>
                    <a:pt x="3264" y="11342"/>
                  </a:lnTo>
                  <a:lnTo>
                    <a:pt x="3209" y="11066"/>
                  </a:lnTo>
                  <a:lnTo>
                    <a:pt x="3043" y="10789"/>
                  </a:lnTo>
                  <a:lnTo>
                    <a:pt x="2822" y="10623"/>
                  </a:lnTo>
                  <a:lnTo>
                    <a:pt x="2490" y="10568"/>
                  </a:lnTo>
                  <a:lnTo>
                    <a:pt x="2379" y="10568"/>
                  </a:lnTo>
                  <a:lnTo>
                    <a:pt x="2379" y="9461"/>
                  </a:lnTo>
                  <a:lnTo>
                    <a:pt x="2490" y="9461"/>
                  </a:lnTo>
                  <a:lnTo>
                    <a:pt x="2822" y="9406"/>
                  </a:lnTo>
                  <a:lnTo>
                    <a:pt x="3043" y="9240"/>
                  </a:lnTo>
                  <a:lnTo>
                    <a:pt x="3209" y="9019"/>
                  </a:lnTo>
                  <a:lnTo>
                    <a:pt x="3264" y="8687"/>
                  </a:lnTo>
                  <a:lnTo>
                    <a:pt x="3209" y="8410"/>
                  </a:lnTo>
                  <a:lnTo>
                    <a:pt x="3043" y="8133"/>
                  </a:lnTo>
                  <a:lnTo>
                    <a:pt x="2822" y="7968"/>
                  </a:lnTo>
                  <a:lnTo>
                    <a:pt x="2490" y="7912"/>
                  </a:lnTo>
                  <a:lnTo>
                    <a:pt x="2379" y="7912"/>
                  </a:lnTo>
                  <a:lnTo>
                    <a:pt x="2379" y="6806"/>
                  </a:lnTo>
                  <a:lnTo>
                    <a:pt x="2490" y="6806"/>
                  </a:lnTo>
                  <a:lnTo>
                    <a:pt x="2822" y="6750"/>
                  </a:lnTo>
                  <a:lnTo>
                    <a:pt x="3043" y="6584"/>
                  </a:lnTo>
                  <a:lnTo>
                    <a:pt x="3209" y="6363"/>
                  </a:lnTo>
                  <a:lnTo>
                    <a:pt x="3264" y="6031"/>
                  </a:lnTo>
                  <a:lnTo>
                    <a:pt x="3209" y="5755"/>
                  </a:lnTo>
                  <a:lnTo>
                    <a:pt x="3043" y="5478"/>
                  </a:lnTo>
                  <a:lnTo>
                    <a:pt x="2822" y="5312"/>
                  </a:lnTo>
                  <a:lnTo>
                    <a:pt x="2490" y="5257"/>
                  </a:lnTo>
                  <a:lnTo>
                    <a:pt x="2379" y="5257"/>
                  </a:lnTo>
                  <a:lnTo>
                    <a:pt x="2379" y="4150"/>
                  </a:lnTo>
                  <a:lnTo>
                    <a:pt x="2490" y="4150"/>
                  </a:lnTo>
                  <a:lnTo>
                    <a:pt x="2822" y="4095"/>
                  </a:lnTo>
                  <a:lnTo>
                    <a:pt x="3043" y="3929"/>
                  </a:lnTo>
                  <a:lnTo>
                    <a:pt x="3209" y="3708"/>
                  </a:lnTo>
                  <a:lnTo>
                    <a:pt x="3264" y="3376"/>
                  </a:lnTo>
                  <a:lnTo>
                    <a:pt x="3209" y="3099"/>
                  </a:lnTo>
                  <a:lnTo>
                    <a:pt x="3043" y="2878"/>
                  </a:lnTo>
                  <a:lnTo>
                    <a:pt x="2822" y="2712"/>
                  </a:lnTo>
                  <a:lnTo>
                    <a:pt x="2490" y="2601"/>
                  </a:lnTo>
                  <a:lnTo>
                    <a:pt x="2379" y="2601"/>
                  </a:lnTo>
                  <a:lnTo>
                    <a:pt x="2379" y="1550"/>
                  </a:lnTo>
                  <a:close/>
                  <a:moveTo>
                    <a:pt x="1604" y="1"/>
                  </a:moveTo>
                  <a:lnTo>
                    <a:pt x="1328" y="56"/>
                  </a:lnTo>
                  <a:lnTo>
                    <a:pt x="1106" y="222"/>
                  </a:lnTo>
                  <a:lnTo>
                    <a:pt x="941" y="443"/>
                  </a:lnTo>
                  <a:lnTo>
                    <a:pt x="830" y="775"/>
                  </a:lnTo>
                  <a:lnTo>
                    <a:pt x="830" y="2601"/>
                  </a:lnTo>
                  <a:lnTo>
                    <a:pt x="719" y="2601"/>
                  </a:lnTo>
                  <a:lnTo>
                    <a:pt x="443" y="2712"/>
                  </a:lnTo>
                  <a:lnTo>
                    <a:pt x="221" y="2878"/>
                  </a:lnTo>
                  <a:lnTo>
                    <a:pt x="55" y="3099"/>
                  </a:lnTo>
                  <a:lnTo>
                    <a:pt x="0" y="3376"/>
                  </a:lnTo>
                  <a:lnTo>
                    <a:pt x="55" y="3708"/>
                  </a:lnTo>
                  <a:lnTo>
                    <a:pt x="221" y="3929"/>
                  </a:lnTo>
                  <a:lnTo>
                    <a:pt x="443" y="4095"/>
                  </a:lnTo>
                  <a:lnTo>
                    <a:pt x="719" y="4150"/>
                  </a:lnTo>
                  <a:lnTo>
                    <a:pt x="830" y="4150"/>
                  </a:lnTo>
                  <a:lnTo>
                    <a:pt x="830" y="5257"/>
                  </a:lnTo>
                  <a:lnTo>
                    <a:pt x="719" y="5257"/>
                  </a:lnTo>
                  <a:lnTo>
                    <a:pt x="443" y="5312"/>
                  </a:lnTo>
                  <a:lnTo>
                    <a:pt x="221" y="5478"/>
                  </a:lnTo>
                  <a:lnTo>
                    <a:pt x="55" y="5755"/>
                  </a:lnTo>
                  <a:lnTo>
                    <a:pt x="0" y="6031"/>
                  </a:lnTo>
                  <a:lnTo>
                    <a:pt x="55" y="6363"/>
                  </a:lnTo>
                  <a:lnTo>
                    <a:pt x="221" y="6584"/>
                  </a:lnTo>
                  <a:lnTo>
                    <a:pt x="443" y="6750"/>
                  </a:lnTo>
                  <a:lnTo>
                    <a:pt x="719" y="6806"/>
                  </a:lnTo>
                  <a:lnTo>
                    <a:pt x="830" y="6806"/>
                  </a:lnTo>
                  <a:lnTo>
                    <a:pt x="830" y="7912"/>
                  </a:lnTo>
                  <a:lnTo>
                    <a:pt x="719" y="7912"/>
                  </a:lnTo>
                  <a:lnTo>
                    <a:pt x="443" y="7968"/>
                  </a:lnTo>
                  <a:lnTo>
                    <a:pt x="221" y="8133"/>
                  </a:lnTo>
                  <a:lnTo>
                    <a:pt x="55" y="8410"/>
                  </a:lnTo>
                  <a:lnTo>
                    <a:pt x="0" y="8687"/>
                  </a:lnTo>
                  <a:lnTo>
                    <a:pt x="55" y="9019"/>
                  </a:lnTo>
                  <a:lnTo>
                    <a:pt x="221" y="9240"/>
                  </a:lnTo>
                  <a:lnTo>
                    <a:pt x="443" y="9406"/>
                  </a:lnTo>
                  <a:lnTo>
                    <a:pt x="719" y="9461"/>
                  </a:lnTo>
                  <a:lnTo>
                    <a:pt x="830" y="9461"/>
                  </a:lnTo>
                  <a:lnTo>
                    <a:pt x="830" y="10568"/>
                  </a:lnTo>
                  <a:lnTo>
                    <a:pt x="719" y="10568"/>
                  </a:lnTo>
                  <a:lnTo>
                    <a:pt x="443" y="10623"/>
                  </a:lnTo>
                  <a:lnTo>
                    <a:pt x="221" y="10789"/>
                  </a:lnTo>
                  <a:lnTo>
                    <a:pt x="55" y="11066"/>
                  </a:lnTo>
                  <a:lnTo>
                    <a:pt x="0" y="11342"/>
                  </a:lnTo>
                  <a:lnTo>
                    <a:pt x="55" y="11619"/>
                  </a:lnTo>
                  <a:lnTo>
                    <a:pt x="221" y="11896"/>
                  </a:lnTo>
                  <a:lnTo>
                    <a:pt x="443" y="12061"/>
                  </a:lnTo>
                  <a:lnTo>
                    <a:pt x="719" y="12117"/>
                  </a:lnTo>
                  <a:lnTo>
                    <a:pt x="830" y="12117"/>
                  </a:lnTo>
                  <a:lnTo>
                    <a:pt x="830" y="13223"/>
                  </a:lnTo>
                  <a:lnTo>
                    <a:pt x="719" y="13223"/>
                  </a:lnTo>
                  <a:lnTo>
                    <a:pt x="443" y="13279"/>
                  </a:lnTo>
                  <a:lnTo>
                    <a:pt x="221" y="13445"/>
                  </a:lnTo>
                  <a:lnTo>
                    <a:pt x="55" y="13666"/>
                  </a:lnTo>
                  <a:lnTo>
                    <a:pt x="0" y="13998"/>
                  </a:lnTo>
                  <a:lnTo>
                    <a:pt x="55" y="14274"/>
                  </a:lnTo>
                  <a:lnTo>
                    <a:pt x="221" y="14551"/>
                  </a:lnTo>
                  <a:lnTo>
                    <a:pt x="443" y="14717"/>
                  </a:lnTo>
                  <a:lnTo>
                    <a:pt x="719" y="14772"/>
                  </a:lnTo>
                  <a:lnTo>
                    <a:pt x="830" y="14772"/>
                  </a:lnTo>
                  <a:lnTo>
                    <a:pt x="830" y="15879"/>
                  </a:lnTo>
                  <a:lnTo>
                    <a:pt x="719" y="15879"/>
                  </a:lnTo>
                  <a:lnTo>
                    <a:pt x="443" y="15934"/>
                  </a:lnTo>
                  <a:lnTo>
                    <a:pt x="221" y="16100"/>
                  </a:lnTo>
                  <a:lnTo>
                    <a:pt x="55" y="16321"/>
                  </a:lnTo>
                  <a:lnTo>
                    <a:pt x="0" y="16653"/>
                  </a:lnTo>
                  <a:lnTo>
                    <a:pt x="55" y="16930"/>
                  </a:lnTo>
                  <a:lnTo>
                    <a:pt x="221" y="17207"/>
                  </a:lnTo>
                  <a:lnTo>
                    <a:pt x="443" y="17373"/>
                  </a:lnTo>
                  <a:lnTo>
                    <a:pt x="719" y="17428"/>
                  </a:lnTo>
                  <a:lnTo>
                    <a:pt x="830" y="17428"/>
                  </a:lnTo>
                  <a:lnTo>
                    <a:pt x="830" y="19309"/>
                  </a:lnTo>
                  <a:lnTo>
                    <a:pt x="941" y="19586"/>
                  </a:lnTo>
                  <a:lnTo>
                    <a:pt x="1106" y="19807"/>
                  </a:lnTo>
                  <a:lnTo>
                    <a:pt x="1328" y="19973"/>
                  </a:lnTo>
                  <a:lnTo>
                    <a:pt x="1604" y="20083"/>
                  </a:lnTo>
                  <a:lnTo>
                    <a:pt x="14882" y="20083"/>
                  </a:lnTo>
                  <a:lnTo>
                    <a:pt x="15159" y="19973"/>
                  </a:lnTo>
                  <a:lnTo>
                    <a:pt x="15435" y="19807"/>
                  </a:lnTo>
                  <a:lnTo>
                    <a:pt x="15601" y="19586"/>
                  </a:lnTo>
                  <a:lnTo>
                    <a:pt x="15657" y="19309"/>
                  </a:lnTo>
                  <a:lnTo>
                    <a:pt x="15657" y="17428"/>
                  </a:lnTo>
                  <a:lnTo>
                    <a:pt x="17538" y="17428"/>
                  </a:lnTo>
                  <a:lnTo>
                    <a:pt x="17814" y="17373"/>
                  </a:lnTo>
                  <a:lnTo>
                    <a:pt x="18036" y="17207"/>
                  </a:lnTo>
                  <a:lnTo>
                    <a:pt x="18202" y="16930"/>
                  </a:lnTo>
                  <a:lnTo>
                    <a:pt x="18312" y="16653"/>
                  </a:lnTo>
                  <a:lnTo>
                    <a:pt x="18312" y="2490"/>
                  </a:lnTo>
                  <a:lnTo>
                    <a:pt x="18202" y="2214"/>
                  </a:lnTo>
                  <a:lnTo>
                    <a:pt x="18036" y="1993"/>
                  </a:lnTo>
                  <a:lnTo>
                    <a:pt x="17814" y="1827"/>
                  </a:lnTo>
                  <a:lnTo>
                    <a:pt x="17538" y="1716"/>
                  </a:lnTo>
                  <a:lnTo>
                    <a:pt x="15657" y="1716"/>
                  </a:lnTo>
                  <a:lnTo>
                    <a:pt x="15657" y="775"/>
                  </a:lnTo>
                  <a:lnTo>
                    <a:pt x="15601" y="443"/>
                  </a:lnTo>
                  <a:lnTo>
                    <a:pt x="15435" y="222"/>
                  </a:lnTo>
                  <a:lnTo>
                    <a:pt x="15159" y="56"/>
                  </a:lnTo>
                  <a:lnTo>
                    <a:pt x="14882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" name="Google Shape;21;p1"/>
            <p:cNvGrpSpPr/>
            <p:nvPr/>
          </p:nvGrpSpPr>
          <p:grpSpPr>
            <a:xfrm rot="3738602">
              <a:off x="445744" y="4146054"/>
              <a:ext cx="256846" cy="100792"/>
              <a:chOff x="5191939" y="3353769"/>
              <a:chExt cx="256839" cy="100789"/>
            </a:xfrm>
          </p:grpSpPr>
          <p:sp>
            <p:nvSpPr>
              <p:cNvPr id="22" name="Google Shape;22;p1"/>
              <p:cNvSpPr/>
              <p:nvPr/>
            </p:nvSpPr>
            <p:spPr>
              <a:xfrm>
                <a:off x="5212752" y="3353769"/>
                <a:ext cx="215224" cy="100789"/>
              </a:xfrm>
              <a:custGeom>
                <a:avLst/>
                <a:gdLst/>
                <a:ahLst/>
                <a:cxnLst/>
                <a:rect l="l" t="t" r="r" b="b"/>
                <a:pathLst>
                  <a:path w="18313" h="8576" extrusionOk="0">
                    <a:moveTo>
                      <a:pt x="4315" y="1549"/>
                    </a:moveTo>
                    <a:lnTo>
                      <a:pt x="4869" y="1605"/>
                    </a:lnTo>
                    <a:lnTo>
                      <a:pt x="5366" y="1771"/>
                    </a:lnTo>
                    <a:lnTo>
                      <a:pt x="5809" y="1992"/>
                    </a:lnTo>
                    <a:lnTo>
                      <a:pt x="6252" y="2324"/>
                    </a:lnTo>
                    <a:lnTo>
                      <a:pt x="6584" y="2766"/>
                    </a:lnTo>
                    <a:lnTo>
                      <a:pt x="6860" y="3209"/>
                    </a:lnTo>
                    <a:lnTo>
                      <a:pt x="6971" y="3762"/>
                    </a:lnTo>
                    <a:lnTo>
                      <a:pt x="7026" y="4316"/>
                    </a:lnTo>
                    <a:lnTo>
                      <a:pt x="6971" y="4869"/>
                    </a:lnTo>
                    <a:lnTo>
                      <a:pt x="6860" y="5367"/>
                    </a:lnTo>
                    <a:lnTo>
                      <a:pt x="6584" y="5809"/>
                    </a:lnTo>
                    <a:lnTo>
                      <a:pt x="6252" y="6252"/>
                    </a:lnTo>
                    <a:lnTo>
                      <a:pt x="5809" y="6584"/>
                    </a:lnTo>
                    <a:lnTo>
                      <a:pt x="5366" y="6860"/>
                    </a:lnTo>
                    <a:lnTo>
                      <a:pt x="4869" y="6971"/>
                    </a:lnTo>
                    <a:lnTo>
                      <a:pt x="4315" y="7026"/>
                    </a:lnTo>
                    <a:lnTo>
                      <a:pt x="3762" y="6971"/>
                    </a:lnTo>
                    <a:lnTo>
                      <a:pt x="3209" y="6860"/>
                    </a:lnTo>
                    <a:lnTo>
                      <a:pt x="2766" y="6584"/>
                    </a:lnTo>
                    <a:lnTo>
                      <a:pt x="2324" y="6252"/>
                    </a:lnTo>
                    <a:lnTo>
                      <a:pt x="1992" y="5809"/>
                    </a:lnTo>
                    <a:lnTo>
                      <a:pt x="1770" y="5367"/>
                    </a:lnTo>
                    <a:lnTo>
                      <a:pt x="1604" y="4869"/>
                    </a:lnTo>
                    <a:lnTo>
                      <a:pt x="1549" y="4316"/>
                    </a:lnTo>
                    <a:lnTo>
                      <a:pt x="1604" y="3762"/>
                    </a:lnTo>
                    <a:lnTo>
                      <a:pt x="1770" y="3209"/>
                    </a:lnTo>
                    <a:lnTo>
                      <a:pt x="1992" y="2766"/>
                    </a:lnTo>
                    <a:lnTo>
                      <a:pt x="2324" y="2324"/>
                    </a:lnTo>
                    <a:lnTo>
                      <a:pt x="2766" y="1992"/>
                    </a:lnTo>
                    <a:lnTo>
                      <a:pt x="3209" y="1771"/>
                    </a:lnTo>
                    <a:lnTo>
                      <a:pt x="3762" y="1605"/>
                    </a:lnTo>
                    <a:lnTo>
                      <a:pt x="4315" y="1549"/>
                    </a:lnTo>
                    <a:close/>
                    <a:moveTo>
                      <a:pt x="13997" y="1549"/>
                    </a:moveTo>
                    <a:lnTo>
                      <a:pt x="14550" y="1605"/>
                    </a:lnTo>
                    <a:lnTo>
                      <a:pt x="15104" y="1771"/>
                    </a:lnTo>
                    <a:lnTo>
                      <a:pt x="15546" y="1992"/>
                    </a:lnTo>
                    <a:lnTo>
                      <a:pt x="15933" y="2324"/>
                    </a:lnTo>
                    <a:lnTo>
                      <a:pt x="16265" y="2766"/>
                    </a:lnTo>
                    <a:lnTo>
                      <a:pt x="16542" y="3209"/>
                    </a:lnTo>
                    <a:lnTo>
                      <a:pt x="16708" y="3762"/>
                    </a:lnTo>
                    <a:lnTo>
                      <a:pt x="16763" y="4316"/>
                    </a:lnTo>
                    <a:lnTo>
                      <a:pt x="16708" y="4869"/>
                    </a:lnTo>
                    <a:lnTo>
                      <a:pt x="16542" y="5367"/>
                    </a:lnTo>
                    <a:lnTo>
                      <a:pt x="16265" y="5809"/>
                    </a:lnTo>
                    <a:lnTo>
                      <a:pt x="15933" y="6252"/>
                    </a:lnTo>
                    <a:lnTo>
                      <a:pt x="15546" y="6584"/>
                    </a:lnTo>
                    <a:lnTo>
                      <a:pt x="15104" y="6860"/>
                    </a:lnTo>
                    <a:lnTo>
                      <a:pt x="14550" y="6971"/>
                    </a:lnTo>
                    <a:lnTo>
                      <a:pt x="13997" y="7026"/>
                    </a:lnTo>
                    <a:lnTo>
                      <a:pt x="13444" y="6971"/>
                    </a:lnTo>
                    <a:lnTo>
                      <a:pt x="12946" y="6860"/>
                    </a:lnTo>
                    <a:lnTo>
                      <a:pt x="12448" y="6584"/>
                    </a:lnTo>
                    <a:lnTo>
                      <a:pt x="12061" y="6252"/>
                    </a:lnTo>
                    <a:lnTo>
                      <a:pt x="11729" y="5809"/>
                    </a:lnTo>
                    <a:lnTo>
                      <a:pt x="11452" y="5367"/>
                    </a:lnTo>
                    <a:lnTo>
                      <a:pt x="11286" y="4869"/>
                    </a:lnTo>
                    <a:lnTo>
                      <a:pt x="11231" y="4316"/>
                    </a:lnTo>
                    <a:lnTo>
                      <a:pt x="11286" y="3762"/>
                    </a:lnTo>
                    <a:lnTo>
                      <a:pt x="11452" y="3209"/>
                    </a:lnTo>
                    <a:lnTo>
                      <a:pt x="11729" y="2766"/>
                    </a:lnTo>
                    <a:lnTo>
                      <a:pt x="12061" y="2324"/>
                    </a:lnTo>
                    <a:lnTo>
                      <a:pt x="12448" y="1992"/>
                    </a:lnTo>
                    <a:lnTo>
                      <a:pt x="12946" y="1771"/>
                    </a:lnTo>
                    <a:lnTo>
                      <a:pt x="13444" y="1605"/>
                    </a:lnTo>
                    <a:lnTo>
                      <a:pt x="13997" y="1549"/>
                    </a:lnTo>
                    <a:close/>
                    <a:moveTo>
                      <a:pt x="3873" y="0"/>
                    </a:moveTo>
                    <a:lnTo>
                      <a:pt x="3430" y="56"/>
                    </a:lnTo>
                    <a:lnTo>
                      <a:pt x="3043" y="166"/>
                    </a:lnTo>
                    <a:lnTo>
                      <a:pt x="2600" y="332"/>
                    </a:lnTo>
                    <a:lnTo>
                      <a:pt x="2268" y="498"/>
                    </a:lnTo>
                    <a:lnTo>
                      <a:pt x="1881" y="719"/>
                    </a:lnTo>
                    <a:lnTo>
                      <a:pt x="1549" y="996"/>
                    </a:lnTo>
                    <a:lnTo>
                      <a:pt x="1272" y="1273"/>
                    </a:lnTo>
                    <a:lnTo>
                      <a:pt x="996" y="1549"/>
                    </a:lnTo>
                    <a:lnTo>
                      <a:pt x="719" y="1881"/>
                    </a:lnTo>
                    <a:lnTo>
                      <a:pt x="498" y="2269"/>
                    </a:lnTo>
                    <a:lnTo>
                      <a:pt x="332" y="2601"/>
                    </a:lnTo>
                    <a:lnTo>
                      <a:pt x="166" y="2988"/>
                    </a:lnTo>
                    <a:lnTo>
                      <a:pt x="55" y="3430"/>
                    </a:lnTo>
                    <a:lnTo>
                      <a:pt x="0" y="3873"/>
                    </a:lnTo>
                    <a:lnTo>
                      <a:pt x="0" y="4316"/>
                    </a:lnTo>
                    <a:lnTo>
                      <a:pt x="0" y="4758"/>
                    </a:lnTo>
                    <a:lnTo>
                      <a:pt x="55" y="5145"/>
                    </a:lnTo>
                    <a:lnTo>
                      <a:pt x="166" y="5588"/>
                    </a:lnTo>
                    <a:lnTo>
                      <a:pt x="332" y="5975"/>
                    </a:lnTo>
                    <a:lnTo>
                      <a:pt x="498" y="6363"/>
                    </a:lnTo>
                    <a:lnTo>
                      <a:pt x="719" y="6694"/>
                    </a:lnTo>
                    <a:lnTo>
                      <a:pt x="996" y="7026"/>
                    </a:lnTo>
                    <a:lnTo>
                      <a:pt x="1272" y="7358"/>
                    </a:lnTo>
                    <a:lnTo>
                      <a:pt x="1549" y="7635"/>
                    </a:lnTo>
                    <a:lnTo>
                      <a:pt x="1881" y="7856"/>
                    </a:lnTo>
                    <a:lnTo>
                      <a:pt x="2268" y="8078"/>
                    </a:lnTo>
                    <a:lnTo>
                      <a:pt x="2600" y="8244"/>
                    </a:lnTo>
                    <a:lnTo>
                      <a:pt x="3043" y="8410"/>
                    </a:lnTo>
                    <a:lnTo>
                      <a:pt x="3430" y="8520"/>
                    </a:lnTo>
                    <a:lnTo>
                      <a:pt x="3873" y="8575"/>
                    </a:lnTo>
                    <a:lnTo>
                      <a:pt x="4758" y="8575"/>
                    </a:lnTo>
                    <a:lnTo>
                      <a:pt x="5145" y="8520"/>
                    </a:lnTo>
                    <a:lnTo>
                      <a:pt x="5588" y="8410"/>
                    </a:lnTo>
                    <a:lnTo>
                      <a:pt x="5975" y="8244"/>
                    </a:lnTo>
                    <a:lnTo>
                      <a:pt x="6362" y="8078"/>
                    </a:lnTo>
                    <a:lnTo>
                      <a:pt x="6694" y="7856"/>
                    </a:lnTo>
                    <a:lnTo>
                      <a:pt x="7026" y="7635"/>
                    </a:lnTo>
                    <a:lnTo>
                      <a:pt x="7358" y="7358"/>
                    </a:lnTo>
                    <a:lnTo>
                      <a:pt x="7635" y="7026"/>
                    </a:lnTo>
                    <a:lnTo>
                      <a:pt x="7856" y="6694"/>
                    </a:lnTo>
                    <a:lnTo>
                      <a:pt x="8077" y="6363"/>
                    </a:lnTo>
                    <a:lnTo>
                      <a:pt x="8243" y="5975"/>
                    </a:lnTo>
                    <a:lnTo>
                      <a:pt x="8409" y="5588"/>
                    </a:lnTo>
                    <a:lnTo>
                      <a:pt x="8520" y="5145"/>
                    </a:lnTo>
                    <a:lnTo>
                      <a:pt x="8575" y="4758"/>
                    </a:lnTo>
                    <a:lnTo>
                      <a:pt x="8575" y="4316"/>
                    </a:lnTo>
                    <a:lnTo>
                      <a:pt x="8631" y="4094"/>
                    </a:lnTo>
                    <a:lnTo>
                      <a:pt x="8741" y="3928"/>
                    </a:lnTo>
                    <a:lnTo>
                      <a:pt x="8963" y="3762"/>
                    </a:lnTo>
                    <a:lnTo>
                      <a:pt x="9350" y="3762"/>
                    </a:lnTo>
                    <a:lnTo>
                      <a:pt x="9516" y="3928"/>
                    </a:lnTo>
                    <a:lnTo>
                      <a:pt x="9682" y="4094"/>
                    </a:lnTo>
                    <a:lnTo>
                      <a:pt x="9682" y="4316"/>
                    </a:lnTo>
                    <a:lnTo>
                      <a:pt x="9737" y="4758"/>
                    </a:lnTo>
                    <a:lnTo>
                      <a:pt x="9792" y="5145"/>
                    </a:lnTo>
                    <a:lnTo>
                      <a:pt x="9903" y="5588"/>
                    </a:lnTo>
                    <a:lnTo>
                      <a:pt x="10014" y="5975"/>
                    </a:lnTo>
                    <a:lnTo>
                      <a:pt x="10235" y="6363"/>
                    </a:lnTo>
                    <a:lnTo>
                      <a:pt x="10456" y="6694"/>
                    </a:lnTo>
                    <a:lnTo>
                      <a:pt x="10678" y="7026"/>
                    </a:lnTo>
                    <a:lnTo>
                      <a:pt x="10954" y="7358"/>
                    </a:lnTo>
                    <a:lnTo>
                      <a:pt x="11286" y="7635"/>
                    </a:lnTo>
                    <a:lnTo>
                      <a:pt x="11618" y="7856"/>
                    </a:lnTo>
                    <a:lnTo>
                      <a:pt x="11950" y="8078"/>
                    </a:lnTo>
                    <a:lnTo>
                      <a:pt x="12337" y="8244"/>
                    </a:lnTo>
                    <a:lnTo>
                      <a:pt x="12725" y="8410"/>
                    </a:lnTo>
                    <a:lnTo>
                      <a:pt x="13112" y="8520"/>
                    </a:lnTo>
                    <a:lnTo>
                      <a:pt x="13554" y="8575"/>
                    </a:lnTo>
                    <a:lnTo>
                      <a:pt x="14440" y="8575"/>
                    </a:lnTo>
                    <a:lnTo>
                      <a:pt x="14882" y="8520"/>
                    </a:lnTo>
                    <a:lnTo>
                      <a:pt x="15270" y="8410"/>
                    </a:lnTo>
                    <a:lnTo>
                      <a:pt x="15657" y="8244"/>
                    </a:lnTo>
                    <a:lnTo>
                      <a:pt x="16044" y="8078"/>
                    </a:lnTo>
                    <a:lnTo>
                      <a:pt x="16431" y="7856"/>
                    </a:lnTo>
                    <a:lnTo>
                      <a:pt x="16763" y="7635"/>
                    </a:lnTo>
                    <a:lnTo>
                      <a:pt x="17040" y="7358"/>
                    </a:lnTo>
                    <a:lnTo>
                      <a:pt x="17317" y="7026"/>
                    </a:lnTo>
                    <a:lnTo>
                      <a:pt x="17593" y="6694"/>
                    </a:lnTo>
                    <a:lnTo>
                      <a:pt x="17814" y="6363"/>
                    </a:lnTo>
                    <a:lnTo>
                      <a:pt x="17980" y="5975"/>
                    </a:lnTo>
                    <a:lnTo>
                      <a:pt x="18091" y="5588"/>
                    </a:lnTo>
                    <a:lnTo>
                      <a:pt x="18202" y="5145"/>
                    </a:lnTo>
                    <a:lnTo>
                      <a:pt x="18312" y="4758"/>
                    </a:lnTo>
                    <a:lnTo>
                      <a:pt x="18312" y="4316"/>
                    </a:lnTo>
                    <a:lnTo>
                      <a:pt x="18312" y="3873"/>
                    </a:lnTo>
                    <a:lnTo>
                      <a:pt x="18202" y="3430"/>
                    </a:lnTo>
                    <a:lnTo>
                      <a:pt x="18091" y="2988"/>
                    </a:lnTo>
                    <a:lnTo>
                      <a:pt x="17980" y="2601"/>
                    </a:lnTo>
                    <a:lnTo>
                      <a:pt x="17814" y="2269"/>
                    </a:lnTo>
                    <a:lnTo>
                      <a:pt x="17593" y="1881"/>
                    </a:lnTo>
                    <a:lnTo>
                      <a:pt x="17317" y="1549"/>
                    </a:lnTo>
                    <a:lnTo>
                      <a:pt x="17040" y="1273"/>
                    </a:lnTo>
                    <a:lnTo>
                      <a:pt x="16763" y="996"/>
                    </a:lnTo>
                    <a:lnTo>
                      <a:pt x="16431" y="719"/>
                    </a:lnTo>
                    <a:lnTo>
                      <a:pt x="16044" y="498"/>
                    </a:lnTo>
                    <a:lnTo>
                      <a:pt x="15657" y="332"/>
                    </a:lnTo>
                    <a:lnTo>
                      <a:pt x="15270" y="166"/>
                    </a:lnTo>
                    <a:lnTo>
                      <a:pt x="14882" y="56"/>
                    </a:lnTo>
                    <a:lnTo>
                      <a:pt x="14440" y="0"/>
                    </a:lnTo>
                    <a:lnTo>
                      <a:pt x="13997" y="0"/>
                    </a:lnTo>
                    <a:lnTo>
                      <a:pt x="13389" y="56"/>
                    </a:lnTo>
                    <a:lnTo>
                      <a:pt x="12780" y="166"/>
                    </a:lnTo>
                    <a:lnTo>
                      <a:pt x="12227" y="388"/>
                    </a:lnTo>
                    <a:lnTo>
                      <a:pt x="11673" y="664"/>
                    </a:lnTo>
                    <a:lnTo>
                      <a:pt x="11231" y="1051"/>
                    </a:lnTo>
                    <a:lnTo>
                      <a:pt x="10788" y="1439"/>
                    </a:lnTo>
                    <a:lnTo>
                      <a:pt x="10401" y="1937"/>
                    </a:lnTo>
                    <a:lnTo>
                      <a:pt x="10124" y="2435"/>
                    </a:lnTo>
                    <a:lnTo>
                      <a:pt x="9682" y="2269"/>
                    </a:lnTo>
                    <a:lnTo>
                      <a:pt x="9405" y="2213"/>
                    </a:lnTo>
                    <a:lnTo>
                      <a:pt x="8907" y="2213"/>
                    </a:lnTo>
                    <a:lnTo>
                      <a:pt x="8631" y="2269"/>
                    </a:lnTo>
                    <a:lnTo>
                      <a:pt x="8188" y="2435"/>
                    </a:lnTo>
                    <a:lnTo>
                      <a:pt x="7856" y="1937"/>
                    </a:lnTo>
                    <a:lnTo>
                      <a:pt x="7524" y="1439"/>
                    </a:lnTo>
                    <a:lnTo>
                      <a:pt x="7082" y="1051"/>
                    </a:lnTo>
                    <a:lnTo>
                      <a:pt x="6639" y="664"/>
                    </a:lnTo>
                    <a:lnTo>
                      <a:pt x="6086" y="388"/>
                    </a:lnTo>
                    <a:lnTo>
                      <a:pt x="5532" y="166"/>
                    </a:lnTo>
                    <a:lnTo>
                      <a:pt x="4924" y="56"/>
                    </a:lnTo>
                    <a:lnTo>
                      <a:pt x="4315" y="0"/>
                    </a:lnTo>
                    <a:close/>
                  </a:path>
                </a:pathLst>
              </a:custGeom>
              <a:solidFill>
                <a:srgbClr val="003290">
                  <a:alpha val="23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5191939" y="3369376"/>
                <a:ext cx="24069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3763" extrusionOk="0">
                    <a:moveTo>
                      <a:pt x="1273" y="0"/>
                    </a:moveTo>
                    <a:lnTo>
                      <a:pt x="996" y="55"/>
                    </a:lnTo>
                    <a:lnTo>
                      <a:pt x="720" y="166"/>
                    </a:lnTo>
                    <a:lnTo>
                      <a:pt x="554" y="443"/>
                    </a:lnTo>
                    <a:lnTo>
                      <a:pt x="333" y="1051"/>
                    </a:lnTo>
                    <a:lnTo>
                      <a:pt x="111" y="1660"/>
                    </a:lnTo>
                    <a:lnTo>
                      <a:pt x="56" y="2324"/>
                    </a:lnTo>
                    <a:lnTo>
                      <a:pt x="1" y="2988"/>
                    </a:lnTo>
                    <a:lnTo>
                      <a:pt x="56" y="3264"/>
                    </a:lnTo>
                    <a:lnTo>
                      <a:pt x="222" y="3485"/>
                    </a:lnTo>
                    <a:lnTo>
                      <a:pt x="443" y="3651"/>
                    </a:lnTo>
                    <a:lnTo>
                      <a:pt x="775" y="3762"/>
                    </a:lnTo>
                    <a:lnTo>
                      <a:pt x="1052" y="3651"/>
                    </a:lnTo>
                    <a:lnTo>
                      <a:pt x="1328" y="3485"/>
                    </a:lnTo>
                    <a:lnTo>
                      <a:pt x="1494" y="3264"/>
                    </a:lnTo>
                    <a:lnTo>
                      <a:pt x="1550" y="2988"/>
                    </a:lnTo>
                    <a:lnTo>
                      <a:pt x="1550" y="2490"/>
                    </a:lnTo>
                    <a:lnTo>
                      <a:pt x="1660" y="1992"/>
                    </a:lnTo>
                    <a:lnTo>
                      <a:pt x="1771" y="1549"/>
                    </a:lnTo>
                    <a:lnTo>
                      <a:pt x="1937" y="1107"/>
                    </a:lnTo>
                    <a:lnTo>
                      <a:pt x="2048" y="775"/>
                    </a:lnTo>
                    <a:lnTo>
                      <a:pt x="1992" y="498"/>
                    </a:lnTo>
                    <a:lnTo>
                      <a:pt x="1826" y="221"/>
                    </a:lnTo>
                    <a:lnTo>
                      <a:pt x="1550" y="55"/>
                    </a:lnTo>
                    <a:lnTo>
                      <a:pt x="1273" y="0"/>
                    </a:lnTo>
                    <a:close/>
                  </a:path>
                </a:pathLst>
              </a:custGeom>
              <a:solidFill>
                <a:srgbClr val="003290">
                  <a:alpha val="23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5424709" y="3369376"/>
                <a:ext cx="24069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3763" extrusionOk="0">
                    <a:moveTo>
                      <a:pt x="775" y="0"/>
                    </a:moveTo>
                    <a:lnTo>
                      <a:pt x="443" y="55"/>
                    </a:lnTo>
                    <a:lnTo>
                      <a:pt x="222" y="221"/>
                    </a:lnTo>
                    <a:lnTo>
                      <a:pt x="56" y="498"/>
                    </a:lnTo>
                    <a:lnTo>
                      <a:pt x="1" y="775"/>
                    </a:lnTo>
                    <a:lnTo>
                      <a:pt x="56" y="1107"/>
                    </a:lnTo>
                    <a:lnTo>
                      <a:pt x="277" y="1549"/>
                    </a:lnTo>
                    <a:lnTo>
                      <a:pt x="388" y="1992"/>
                    </a:lnTo>
                    <a:lnTo>
                      <a:pt x="443" y="2490"/>
                    </a:lnTo>
                    <a:lnTo>
                      <a:pt x="499" y="2988"/>
                    </a:lnTo>
                    <a:lnTo>
                      <a:pt x="554" y="3264"/>
                    </a:lnTo>
                    <a:lnTo>
                      <a:pt x="720" y="3485"/>
                    </a:lnTo>
                    <a:lnTo>
                      <a:pt x="941" y="3651"/>
                    </a:lnTo>
                    <a:lnTo>
                      <a:pt x="1273" y="3762"/>
                    </a:lnTo>
                    <a:lnTo>
                      <a:pt x="1550" y="3651"/>
                    </a:lnTo>
                    <a:lnTo>
                      <a:pt x="1826" y="3485"/>
                    </a:lnTo>
                    <a:lnTo>
                      <a:pt x="1992" y="3264"/>
                    </a:lnTo>
                    <a:lnTo>
                      <a:pt x="2048" y="2988"/>
                    </a:lnTo>
                    <a:lnTo>
                      <a:pt x="1992" y="2324"/>
                    </a:lnTo>
                    <a:lnTo>
                      <a:pt x="1882" y="1660"/>
                    </a:lnTo>
                    <a:lnTo>
                      <a:pt x="1716" y="1051"/>
                    </a:lnTo>
                    <a:lnTo>
                      <a:pt x="1494" y="443"/>
                    </a:lnTo>
                    <a:lnTo>
                      <a:pt x="1329" y="166"/>
                    </a:lnTo>
                    <a:lnTo>
                      <a:pt x="1052" y="55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rgbClr val="003290">
                  <a:alpha val="234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" name="Google Shape;25;p1"/>
            <p:cNvSpPr/>
            <p:nvPr/>
          </p:nvSpPr>
          <p:spPr>
            <a:xfrm>
              <a:off x="8389810" y="4028610"/>
              <a:ext cx="256851" cy="254888"/>
            </a:xfrm>
            <a:custGeom>
              <a:avLst/>
              <a:gdLst/>
              <a:ahLst/>
              <a:cxnLst/>
              <a:rect l="l" t="t" r="r" b="b"/>
              <a:pathLst>
                <a:path w="21855" h="21688" extrusionOk="0">
                  <a:moveTo>
                    <a:pt x="7470" y="7138"/>
                  </a:moveTo>
                  <a:lnTo>
                    <a:pt x="7525" y="7248"/>
                  </a:lnTo>
                  <a:lnTo>
                    <a:pt x="7470" y="7304"/>
                  </a:lnTo>
                  <a:lnTo>
                    <a:pt x="7359" y="7304"/>
                  </a:lnTo>
                  <a:lnTo>
                    <a:pt x="7304" y="7248"/>
                  </a:lnTo>
                  <a:lnTo>
                    <a:pt x="7359" y="7138"/>
                  </a:lnTo>
                  <a:close/>
                  <a:moveTo>
                    <a:pt x="7082" y="5589"/>
                  </a:moveTo>
                  <a:lnTo>
                    <a:pt x="6751" y="5699"/>
                  </a:lnTo>
                  <a:lnTo>
                    <a:pt x="6474" y="5865"/>
                  </a:lnTo>
                  <a:lnTo>
                    <a:pt x="6253" y="6031"/>
                  </a:lnTo>
                  <a:lnTo>
                    <a:pt x="6031" y="6308"/>
                  </a:lnTo>
                  <a:lnTo>
                    <a:pt x="5865" y="6585"/>
                  </a:lnTo>
                  <a:lnTo>
                    <a:pt x="5810" y="6916"/>
                  </a:lnTo>
                  <a:lnTo>
                    <a:pt x="5755" y="7248"/>
                  </a:lnTo>
                  <a:lnTo>
                    <a:pt x="5810" y="7580"/>
                  </a:lnTo>
                  <a:lnTo>
                    <a:pt x="5865" y="7857"/>
                  </a:lnTo>
                  <a:lnTo>
                    <a:pt x="6031" y="8134"/>
                  </a:lnTo>
                  <a:lnTo>
                    <a:pt x="6253" y="8410"/>
                  </a:lnTo>
                  <a:lnTo>
                    <a:pt x="6474" y="8576"/>
                  </a:lnTo>
                  <a:lnTo>
                    <a:pt x="6751" y="8742"/>
                  </a:lnTo>
                  <a:lnTo>
                    <a:pt x="7082" y="8853"/>
                  </a:lnTo>
                  <a:lnTo>
                    <a:pt x="7746" y="8853"/>
                  </a:lnTo>
                  <a:lnTo>
                    <a:pt x="8078" y="8742"/>
                  </a:lnTo>
                  <a:lnTo>
                    <a:pt x="8355" y="8576"/>
                  </a:lnTo>
                  <a:lnTo>
                    <a:pt x="8576" y="8410"/>
                  </a:lnTo>
                  <a:lnTo>
                    <a:pt x="8798" y="8134"/>
                  </a:lnTo>
                  <a:lnTo>
                    <a:pt x="8964" y="7857"/>
                  </a:lnTo>
                  <a:lnTo>
                    <a:pt x="9019" y="7580"/>
                  </a:lnTo>
                  <a:lnTo>
                    <a:pt x="9074" y="7248"/>
                  </a:lnTo>
                  <a:lnTo>
                    <a:pt x="9019" y="6916"/>
                  </a:lnTo>
                  <a:lnTo>
                    <a:pt x="8964" y="6585"/>
                  </a:lnTo>
                  <a:lnTo>
                    <a:pt x="8798" y="6308"/>
                  </a:lnTo>
                  <a:lnTo>
                    <a:pt x="8576" y="6031"/>
                  </a:lnTo>
                  <a:lnTo>
                    <a:pt x="8355" y="5865"/>
                  </a:lnTo>
                  <a:lnTo>
                    <a:pt x="8078" y="5699"/>
                  </a:lnTo>
                  <a:lnTo>
                    <a:pt x="7746" y="5589"/>
                  </a:lnTo>
                  <a:close/>
                  <a:moveTo>
                    <a:pt x="14496" y="8631"/>
                  </a:moveTo>
                  <a:lnTo>
                    <a:pt x="14607" y="8687"/>
                  </a:lnTo>
                  <a:lnTo>
                    <a:pt x="14717" y="8742"/>
                  </a:lnTo>
                  <a:lnTo>
                    <a:pt x="14773" y="8853"/>
                  </a:lnTo>
                  <a:lnTo>
                    <a:pt x="14828" y="8963"/>
                  </a:lnTo>
                  <a:lnTo>
                    <a:pt x="14773" y="9129"/>
                  </a:lnTo>
                  <a:lnTo>
                    <a:pt x="14717" y="9240"/>
                  </a:lnTo>
                  <a:lnTo>
                    <a:pt x="14607" y="9295"/>
                  </a:lnTo>
                  <a:lnTo>
                    <a:pt x="14330" y="9295"/>
                  </a:lnTo>
                  <a:lnTo>
                    <a:pt x="14219" y="9240"/>
                  </a:lnTo>
                  <a:lnTo>
                    <a:pt x="14164" y="9129"/>
                  </a:lnTo>
                  <a:lnTo>
                    <a:pt x="14164" y="8963"/>
                  </a:lnTo>
                  <a:lnTo>
                    <a:pt x="14164" y="8853"/>
                  </a:lnTo>
                  <a:lnTo>
                    <a:pt x="14219" y="8742"/>
                  </a:lnTo>
                  <a:lnTo>
                    <a:pt x="14330" y="8687"/>
                  </a:lnTo>
                  <a:lnTo>
                    <a:pt x="14496" y="8631"/>
                  </a:lnTo>
                  <a:close/>
                  <a:moveTo>
                    <a:pt x="14219" y="7802"/>
                  </a:moveTo>
                  <a:lnTo>
                    <a:pt x="13998" y="7857"/>
                  </a:lnTo>
                  <a:lnTo>
                    <a:pt x="13777" y="7968"/>
                  </a:lnTo>
                  <a:lnTo>
                    <a:pt x="13611" y="8134"/>
                  </a:lnTo>
                  <a:lnTo>
                    <a:pt x="13445" y="8300"/>
                  </a:lnTo>
                  <a:lnTo>
                    <a:pt x="13334" y="8521"/>
                  </a:lnTo>
                  <a:lnTo>
                    <a:pt x="13279" y="8742"/>
                  </a:lnTo>
                  <a:lnTo>
                    <a:pt x="13279" y="8963"/>
                  </a:lnTo>
                  <a:lnTo>
                    <a:pt x="13279" y="9240"/>
                  </a:lnTo>
                  <a:lnTo>
                    <a:pt x="13334" y="9461"/>
                  </a:lnTo>
                  <a:lnTo>
                    <a:pt x="13445" y="9683"/>
                  </a:lnTo>
                  <a:lnTo>
                    <a:pt x="13611" y="9849"/>
                  </a:lnTo>
                  <a:lnTo>
                    <a:pt x="13777" y="10015"/>
                  </a:lnTo>
                  <a:lnTo>
                    <a:pt x="13998" y="10125"/>
                  </a:lnTo>
                  <a:lnTo>
                    <a:pt x="14219" y="10181"/>
                  </a:lnTo>
                  <a:lnTo>
                    <a:pt x="14717" y="10181"/>
                  </a:lnTo>
                  <a:lnTo>
                    <a:pt x="14939" y="10125"/>
                  </a:lnTo>
                  <a:lnTo>
                    <a:pt x="15160" y="10015"/>
                  </a:lnTo>
                  <a:lnTo>
                    <a:pt x="15326" y="9849"/>
                  </a:lnTo>
                  <a:lnTo>
                    <a:pt x="15492" y="9683"/>
                  </a:lnTo>
                  <a:lnTo>
                    <a:pt x="15602" y="9461"/>
                  </a:lnTo>
                  <a:lnTo>
                    <a:pt x="15658" y="9240"/>
                  </a:lnTo>
                  <a:lnTo>
                    <a:pt x="15713" y="8963"/>
                  </a:lnTo>
                  <a:lnTo>
                    <a:pt x="15658" y="8742"/>
                  </a:lnTo>
                  <a:lnTo>
                    <a:pt x="15602" y="8521"/>
                  </a:lnTo>
                  <a:lnTo>
                    <a:pt x="15492" y="8300"/>
                  </a:lnTo>
                  <a:lnTo>
                    <a:pt x="15326" y="8134"/>
                  </a:lnTo>
                  <a:lnTo>
                    <a:pt x="15160" y="7968"/>
                  </a:lnTo>
                  <a:lnTo>
                    <a:pt x="14939" y="7857"/>
                  </a:lnTo>
                  <a:lnTo>
                    <a:pt x="14717" y="7802"/>
                  </a:lnTo>
                  <a:close/>
                  <a:moveTo>
                    <a:pt x="3874" y="11287"/>
                  </a:moveTo>
                  <a:lnTo>
                    <a:pt x="3984" y="11342"/>
                  </a:lnTo>
                  <a:lnTo>
                    <a:pt x="4095" y="11398"/>
                  </a:lnTo>
                  <a:lnTo>
                    <a:pt x="4206" y="11508"/>
                  </a:lnTo>
                  <a:lnTo>
                    <a:pt x="4206" y="11619"/>
                  </a:lnTo>
                  <a:lnTo>
                    <a:pt x="4206" y="11785"/>
                  </a:lnTo>
                  <a:lnTo>
                    <a:pt x="4095" y="11896"/>
                  </a:lnTo>
                  <a:lnTo>
                    <a:pt x="3984" y="11951"/>
                  </a:lnTo>
                  <a:lnTo>
                    <a:pt x="3763" y="11951"/>
                  </a:lnTo>
                  <a:lnTo>
                    <a:pt x="3652" y="11896"/>
                  </a:lnTo>
                  <a:lnTo>
                    <a:pt x="3597" y="11785"/>
                  </a:lnTo>
                  <a:lnTo>
                    <a:pt x="3542" y="11619"/>
                  </a:lnTo>
                  <a:lnTo>
                    <a:pt x="3597" y="11508"/>
                  </a:lnTo>
                  <a:lnTo>
                    <a:pt x="3652" y="11398"/>
                  </a:lnTo>
                  <a:lnTo>
                    <a:pt x="3763" y="11342"/>
                  </a:lnTo>
                  <a:lnTo>
                    <a:pt x="3874" y="11287"/>
                  </a:lnTo>
                  <a:close/>
                  <a:moveTo>
                    <a:pt x="3874" y="10402"/>
                  </a:moveTo>
                  <a:lnTo>
                    <a:pt x="3652" y="10457"/>
                  </a:lnTo>
                  <a:lnTo>
                    <a:pt x="3431" y="10513"/>
                  </a:lnTo>
                  <a:lnTo>
                    <a:pt x="3210" y="10623"/>
                  </a:lnTo>
                  <a:lnTo>
                    <a:pt x="3044" y="10789"/>
                  </a:lnTo>
                  <a:lnTo>
                    <a:pt x="2878" y="10955"/>
                  </a:lnTo>
                  <a:lnTo>
                    <a:pt x="2767" y="11176"/>
                  </a:lnTo>
                  <a:lnTo>
                    <a:pt x="2712" y="11398"/>
                  </a:lnTo>
                  <a:lnTo>
                    <a:pt x="2657" y="11619"/>
                  </a:lnTo>
                  <a:lnTo>
                    <a:pt x="2712" y="11896"/>
                  </a:lnTo>
                  <a:lnTo>
                    <a:pt x="2767" y="12117"/>
                  </a:lnTo>
                  <a:lnTo>
                    <a:pt x="2878" y="12338"/>
                  </a:lnTo>
                  <a:lnTo>
                    <a:pt x="3044" y="12504"/>
                  </a:lnTo>
                  <a:lnTo>
                    <a:pt x="3210" y="12670"/>
                  </a:lnTo>
                  <a:lnTo>
                    <a:pt x="3431" y="12781"/>
                  </a:lnTo>
                  <a:lnTo>
                    <a:pt x="3652" y="12836"/>
                  </a:lnTo>
                  <a:lnTo>
                    <a:pt x="4150" y="12836"/>
                  </a:lnTo>
                  <a:lnTo>
                    <a:pt x="4372" y="12781"/>
                  </a:lnTo>
                  <a:lnTo>
                    <a:pt x="4538" y="12670"/>
                  </a:lnTo>
                  <a:lnTo>
                    <a:pt x="4759" y="12504"/>
                  </a:lnTo>
                  <a:lnTo>
                    <a:pt x="4870" y="12338"/>
                  </a:lnTo>
                  <a:lnTo>
                    <a:pt x="4980" y="12117"/>
                  </a:lnTo>
                  <a:lnTo>
                    <a:pt x="5091" y="11896"/>
                  </a:lnTo>
                  <a:lnTo>
                    <a:pt x="5091" y="11619"/>
                  </a:lnTo>
                  <a:lnTo>
                    <a:pt x="5091" y="11398"/>
                  </a:lnTo>
                  <a:lnTo>
                    <a:pt x="4980" y="11176"/>
                  </a:lnTo>
                  <a:lnTo>
                    <a:pt x="4870" y="10955"/>
                  </a:lnTo>
                  <a:lnTo>
                    <a:pt x="4759" y="10789"/>
                  </a:lnTo>
                  <a:lnTo>
                    <a:pt x="4538" y="10623"/>
                  </a:lnTo>
                  <a:lnTo>
                    <a:pt x="4372" y="10513"/>
                  </a:lnTo>
                  <a:lnTo>
                    <a:pt x="4150" y="10457"/>
                  </a:lnTo>
                  <a:lnTo>
                    <a:pt x="3874" y="10402"/>
                  </a:lnTo>
                  <a:close/>
                  <a:moveTo>
                    <a:pt x="10070" y="13279"/>
                  </a:moveTo>
                  <a:lnTo>
                    <a:pt x="10125" y="13334"/>
                  </a:lnTo>
                  <a:lnTo>
                    <a:pt x="10181" y="13389"/>
                  </a:lnTo>
                  <a:lnTo>
                    <a:pt x="10125" y="13445"/>
                  </a:lnTo>
                  <a:lnTo>
                    <a:pt x="10070" y="13500"/>
                  </a:lnTo>
                  <a:lnTo>
                    <a:pt x="9959" y="13445"/>
                  </a:lnTo>
                  <a:lnTo>
                    <a:pt x="9959" y="13389"/>
                  </a:lnTo>
                  <a:lnTo>
                    <a:pt x="9959" y="13334"/>
                  </a:lnTo>
                  <a:lnTo>
                    <a:pt x="10070" y="13279"/>
                  </a:lnTo>
                  <a:close/>
                  <a:moveTo>
                    <a:pt x="10070" y="11730"/>
                  </a:moveTo>
                  <a:lnTo>
                    <a:pt x="9738" y="11785"/>
                  </a:lnTo>
                  <a:lnTo>
                    <a:pt x="9406" y="11896"/>
                  </a:lnTo>
                  <a:lnTo>
                    <a:pt x="9129" y="12006"/>
                  </a:lnTo>
                  <a:lnTo>
                    <a:pt x="8908" y="12228"/>
                  </a:lnTo>
                  <a:lnTo>
                    <a:pt x="8687" y="12504"/>
                  </a:lnTo>
                  <a:lnTo>
                    <a:pt x="8521" y="12781"/>
                  </a:lnTo>
                  <a:lnTo>
                    <a:pt x="8466" y="13057"/>
                  </a:lnTo>
                  <a:lnTo>
                    <a:pt x="8410" y="13389"/>
                  </a:lnTo>
                  <a:lnTo>
                    <a:pt x="8466" y="13721"/>
                  </a:lnTo>
                  <a:lnTo>
                    <a:pt x="8521" y="14053"/>
                  </a:lnTo>
                  <a:lnTo>
                    <a:pt x="8687" y="14330"/>
                  </a:lnTo>
                  <a:lnTo>
                    <a:pt x="8908" y="14551"/>
                  </a:lnTo>
                  <a:lnTo>
                    <a:pt x="9129" y="14772"/>
                  </a:lnTo>
                  <a:lnTo>
                    <a:pt x="9406" y="14938"/>
                  </a:lnTo>
                  <a:lnTo>
                    <a:pt x="9738" y="15049"/>
                  </a:lnTo>
                  <a:lnTo>
                    <a:pt x="10402" y="15049"/>
                  </a:lnTo>
                  <a:lnTo>
                    <a:pt x="10679" y="14938"/>
                  </a:lnTo>
                  <a:lnTo>
                    <a:pt x="11011" y="14772"/>
                  </a:lnTo>
                  <a:lnTo>
                    <a:pt x="11232" y="14551"/>
                  </a:lnTo>
                  <a:lnTo>
                    <a:pt x="11453" y="14330"/>
                  </a:lnTo>
                  <a:lnTo>
                    <a:pt x="11564" y="14053"/>
                  </a:lnTo>
                  <a:lnTo>
                    <a:pt x="11674" y="13721"/>
                  </a:lnTo>
                  <a:lnTo>
                    <a:pt x="11730" y="13389"/>
                  </a:lnTo>
                  <a:lnTo>
                    <a:pt x="11674" y="13057"/>
                  </a:lnTo>
                  <a:lnTo>
                    <a:pt x="11564" y="12781"/>
                  </a:lnTo>
                  <a:lnTo>
                    <a:pt x="11453" y="12504"/>
                  </a:lnTo>
                  <a:lnTo>
                    <a:pt x="11232" y="12228"/>
                  </a:lnTo>
                  <a:lnTo>
                    <a:pt x="11011" y="12006"/>
                  </a:lnTo>
                  <a:lnTo>
                    <a:pt x="10679" y="11896"/>
                  </a:lnTo>
                  <a:lnTo>
                    <a:pt x="10402" y="11785"/>
                  </a:lnTo>
                  <a:lnTo>
                    <a:pt x="10070" y="11730"/>
                  </a:lnTo>
                  <a:close/>
                  <a:moveTo>
                    <a:pt x="13611" y="16598"/>
                  </a:moveTo>
                  <a:lnTo>
                    <a:pt x="13721" y="16653"/>
                  </a:lnTo>
                  <a:lnTo>
                    <a:pt x="13832" y="16709"/>
                  </a:lnTo>
                  <a:lnTo>
                    <a:pt x="13887" y="16819"/>
                  </a:lnTo>
                  <a:lnTo>
                    <a:pt x="13943" y="16930"/>
                  </a:lnTo>
                  <a:lnTo>
                    <a:pt x="13887" y="17041"/>
                  </a:lnTo>
                  <a:lnTo>
                    <a:pt x="13832" y="17151"/>
                  </a:lnTo>
                  <a:lnTo>
                    <a:pt x="13721" y="17262"/>
                  </a:lnTo>
                  <a:lnTo>
                    <a:pt x="13445" y="17262"/>
                  </a:lnTo>
                  <a:lnTo>
                    <a:pt x="13334" y="17151"/>
                  </a:lnTo>
                  <a:lnTo>
                    <a:pt x="13279" y="17041"/>
                  </a:lnTo>
                  <a:lnTo>
                    <a:pt x="13279" y="16930"/>
                  </a:lnTo>
                  <a:lnTo>
                    <a:pt x="13279" y="16819"/>
                  </a:lnTo>
                  <a:lnTo>
                    <a:pt x="13334" y="16709"/>
                  </a:lnTo>
                  <a:lnTo>
                    <a:pt x="13445" y="16653"/>
                  </a:lnTo>
                  <a:lnTo>
                    <a:pt x="13611" y="16598"/>
                  </a:lnTo>
                  <a:close/>
                  <a:moveTo>
                    <a:pt x="13611" y="15713"/>
                  </a:moveTo>
                  <a:lnTo>
                    <a:pt x="13334" y="15768"/>
                  </a:lnTo>
                  <a:lnTo>
                    <a:pt x="13113" y="15824"/>
                  </a:lnTo>
                  <a:lnTo>
                    <a:pt x="12892" y="15934"/>
                  </a:lnTo>
                  <a:lnTo>
                    <a:pt x="12726" y="16100"/>
                  </a:lnTo>
                  <a:lnTo>
                    <a:pt x="12560" y="16266"/>
                  </a:lnTo>
                  <a:lnTo>
                    <a:pt x="12449" y="16487"/>
                  </a:lnTo>
                  <a:lnTo>
                    <a:pt x="12394" y="16709"/>
                  </a:lnTo>
                  <a:lnTo>
                    <a:pt x="12394" y="16930"/>
                  </a:lnTo>
                  <a:lnTo>
                    <a:pt x="12394" y="17151"/>
                  </a:lnTo>
                  <a:lnTo>
                    <a:pt x="12449" y="17428"/>
                  </a:lnTo>
                  <a:lnTo>
                    <a:pt x="12560" y="17594"/>
                  </a:lnTo>
                  <a:lnTo>
                    <a:pt x="12726" y="17815"/>
                  </a:lnTo>
                  <a:lnTo>
                    <a:pt x="12892" y="17926"/>
                  </a:lnTo>
                  <a:lnTo>
                    <a:pt x="13113" y="18037"/>
                  </a:lnTo>
                  <a:lnTo>
                    <a:pt x="13334" y="18147"/>
                  </a:lnTo>
                  <a:lnTo>
                    <a:pt x="13832" y="18147"/>
                  </a:lnTo>
                  <a:lnTo>
                    <a:pt x="14053" y="18037"/>
                  </a:lnTo>
                  <a:lnTo>
                    <a:pt x="14275" y="17926"/>
                  </a:lnTo>
                  <a:lnTo>
                    <a:pt x="14441" y="17815"/>
                  </a:lnTo>
                  <a:lnTo>
                    <a:pt x="14607" y="17594"/>
                  </a:lnTo>
                  <a:lnTo>
                    <a:pt x="14717" y="17428"/>
                  </a:lnTo>
                  <a:lnTo>
                    <a:pt x="14773" y="17151"/>
                  </a:lnTo>
                  <a:lnTo>
                    <a:pt x="14828" y="16930"/>
                  </a:lnTo>
                  <a:lnTo>
                    <a:pt x="14773" y="16709"/>
                  </a:lnTo>
                  <a:lnTo>
                    <a:pt x="14717" y="16487"/>
                  </a:lnTo>
                  <a:lnTo>
                    <a:pt x="14607" y="16266"/>
                  </a:lnTo>
                  <a:lnTo>
                    <a:pt x="14441" y="16100"/>
                  </a:lnTo>
                  <a:lnTo>
                    <a:pt x="14275" y="15934"/>
                  </a:lnTo>
                  <a:lnTo>
                    <a:pt x="14053" y="15824"/>
                  </a:lnTo>
                  <a:lnTo>
                    <a:pt x="13832" y="15768"/>
                  </a:lnTo>
                  <a:lnTo>
                    <a:pt x="13611" y="15713"/>
                  </a:lnTo>
                  <a:close/>
                  <a:moveTo>
                    <a:pt x="8466" y="1716"/>
                  </a:moveTo>
                  <a:lnTo>
                    <a:pt x="8521" y="2103"/>
                  </a:lnTo>
                  <a:lnTo>
                    <a:pt x="8632" y="2491"/>
                  </a:lnTo>
                  <a:lnTo>
                    <a:pt x="8798" y="2822"/>
                  </a:lnTo>
                  <a:lnTo>
                    <a:pt x="8964" y="3154"/>
                  </a:lnTo>
                  <a:lnTo>
                    <a:pt x="9406" y="3763"/>
                  </a:lnTo>
                  <a:lnTo>
                    <a:pt x="9904" y="4316"/>
                  </a:lnTo>
                  <a:lnTo>
                    <a:pt x="10513" y="4759"/>
                  </a:lnTo>
                  <a:lnTo>
                    <a:pt x="10845" y="4925"/>
                  </a:lnTo>
                  <a:lnTo>
                    <a:pt x="11176" y="5091"/>
                  </a:lnTo>
                  <a:lnTo>
                    <a:pt x="11564" y="5201"/>
                  </a:lnTo>
                  <a:lnTo>
                    <a:pt x="11951" y="5257"/>
                  </a:lnTo>
                  <a:lnTo>
                    <a:pt x="12338" y="5312"/>
                  </a:lnTo>
                  <a:lnTo>
                    <a:pt x="12726" y="5367"/>
                  </a:lnTo>
                  <a:lnTo>
                    <a:pt x="13113" y="5312"/>
                  </a:lnTo>
                  <a:lnTo>
                    <a:pt x="13555" y="5257"/>
                  </a:lnTo>
                  <a:lnTo>
                    <a:pt x="13943" y="5146"/>
                  </a:lnTo>
                  <a:lnTo>
                    <a:pt x="14330" y="5035"/>
                  </a:lnTo>
                  <a:lnTo>
                    <a:pt x="14662" y="5478"/>
                  </a:lnTo>
                  <a:lnTo>
                    <a:pt x="14994" y="5865"/>
                  </a:lnTo>
                  <a:lnTo>
                    <a:pt x="15436" y="6253"/>
                  </a:lnTo>
                  <a:lnTo>
                    <a:pt x="15879" y="6529"/>
                  </a:lnTo>
                  <a:lnTo>
                    <a:pt x="16377" y="6806"/>
                  </a:lnTo>
                  <a:lnTo>
                    <a:pt x="16875" y="6972"/>
                  </a:lnTo>
                  <a:lnTo>
                    <a:pt x="17428" y="7082"/>
                  </a:lnTo>
                  <a:lnTo>
                    <a:pt x="17981" y="7138"/>
                  </a:lnTo>
                  <a:lnTo>
                    <a:pt x="18369" y="7082"/>
                  </a:lnTo>
                  <a:lnTo>
                    <a:pt x="18756" y="7027"/>
                  </a:lnTo>
                  <a:lnTo>
                    <a:pt x="19475" y="6861"/>
                  </a:lnTo>
                  <a:lnTo>
                    <a:pt x="19807" y="7802"/>
                  </a:lnTo>
                  <a:lnTo>
                    <a:pt x="20084" y="8742"/>
                  </a:lnTo>
                  <a:lnTo>
                    <a:pt x="20250" y="9738"/>
                  </a:lnTo>
                  <a:lnTo>
                    <a:pt x="20305" y="10734"/>
                  </a:lnTo>
                  <a:lnTo>
                    <a:pt x="20250" y="11730"/>
                  </a:lnTo>
                  <a:lnTo>
                    <a:pt x="20139" y="12615"/>
                  </a:lnTo>
                  <a:lnTo>
                    <a:pt x="19918" y="13555"/>
                  </a:lnTo>
                  <a:lnTo>
                    <a:pt x="19586" y="14385"/>
                  </a:lnTo>
                  <a:lnTo>
                    <a:pt x="19199" y="15215"/>
                  </a:lnTo>
                  <a:lnTo>
                    <a:pt x="18701" y="15990"/>
                  </a:lnTo>
                  <a:lnTo>
                    <a:pt x="18203" y="16709"/>
                  </a:lnTo>
                  <a:lnTo>
                    <a:pt x="17594" y="17373"/>
                  </a:lnTo>
                  <a:lnTo>
                    <a:pt x="16930" y="17981"/>
                  </a:lnTo>
                  <a:lnTo>
                    <a:pt x="16156" y="18534"/>
                  </a:lnTo>
                  <a:lnTo>
                    <a:pt x="15436" y="18977"/>
                  </a:lnTo>
                  <a:lnTo>
                    <a:pt x="14607" y="19420"/>
                  </a:lnTo>
                  <a:lnTo>
                    <a:pt x="13721" y="19696"/>
                  </a:lnTo>
                  <a:lnTo>
                    <a:pt x="12836" y="19918"/>
                  </a:lnTo>
                  <a:lnTo>
                    <a:pt x="11896" y="20084"/>
                  </a:lnTo>
                  <a:lnTo>
                    <a:pt x="10955" y="20139"/>
                  </a:lnTo>
                  <a:lnTo>
                    <a:pt x="9959" y="20084"/>
                  </a:lnTo>
                  <a:lnTo>
                    <a:pt x="9074" y="19918"/>
                  </a:lnTo>
                  <a:lnTo>
                    <a:pt x="8134" y="19696"/>
                  </a:lnTo>
                  <a:lnTo>
                    <a:pt x="7304" y="19420"/>
                  </a:lnTo>
                  <a:lnTo>
                    <a:pt x="6474" y="18977"/>
                  </a:lnTo>
                  <a:lnTo>
                    <a:pt x="5699" y="18534"/>
                  </a:lnTo>
                  <a:lnTo>
                    <a:pt x="4980" y="17981"/>
                  </a:lnTo>
                  <a:lnTo>
                    <a:pt x="4316" y="17373"/>
                  </a:lnTo>
                  <a:lnTo>
                    <a:pt x="3708" y="16709"/>
                  </a:lnTo>
                  <a:lnTo>
                    <a:pt x="3154" y="15990"/>
                  </a:lnTo>
                  <a:lnTo>
                    <a:pt x="2712" y="15215"/>
                  </a:lnTo>
                  <a:lnTo>
                    <a:pt x="2325" y="14385"/>
                  </a:lnTo>
                  <a:lnTo>
                    <a:pt x="1993" y="13555"/>
                  </a:lnTo>
                  <a:lnTo>
                    <a:pt x="1771" y="12615"/>
                  </a:lnTo>
                  <a:lnTo>
                    <a:pt x="1605" y="11730"/>
                  </a:lnTo>
                  <a:lnTo>
                    <a:pt x="1550" y="10734"/>
                  </a:lnTo>
                  <a:lnTo>
                    <a:pt x="1605" y="9959"/>
                  </a:lnTo>
                  <a:lnTo>
                    <a:pt x="1716" y="9185"/>
                  </a:lnTo>
                  <a:lnTo>
                    <a:pt x="1827" y="8410"/>
                  </a:lnTo>
                  <a:lnTo>
                    <a:pt x="2048" y="7691"/>
                  </a:lnTo>
                  <a:lnTo>
                    <a:pt x="2325" y="6972"/>
                  </a:lnTo>
                  <a:lnTo>
                    <a:pt x="2657" y="6308"/>
                  </a:lnTo>
                  <a:lnTo>
                    <a:pt x="3044" y="5644"/>
                  </a:lnTo>
                  <a:lnTo>
                    <a:pt x="3486" y="5035"/>
                  </a:lnTo>
                  <a:lnTo>
                    <a:pt x="3984" y="4482"/>
                  </a:lnTo>
                  <a:lnTo>
                    <a:pt x="4482" y="3929"/>
                  </a:lnTo>
                  <a:lnTo>
                    <a:pt x="5091" y="3431"/>
                  </a:lnTo>
                  <a:lnTo>
                    <a:pt x="5699" y="2988"/>
                  </a:lnTo>
                  <a:lnTo>
                    <a:pt x="6308" y="2601"/>
                  </a:lnTo>
                  <a:lnTo>
                    <a:pt x="7027" y="2269"/>
                  </a:lnTo>
                  <a:lnTo>
                    <a:pt x="7691" y="1937"/>
                  </a:lnTo>
                  <a:lnTo>
                    <a:pt x="8466" y="1716"/>
                  </a:lnTo>
                  <a:close/>
                  <a:moveTo>
                    <a:pt x="9074" y="1"/>
                  </a:moveTo>
                  <a:lnTo>
                    <a:pt x="8134" y="222"/>
                  </a:lnTo>
                  <a:lnTo>
                    <a:pt x="7193" y="499"/>
                  </a:lnTo>
                  <a:lnTo>
                    <a:pt x="6308" y="886"/>
                  </a:lnTo>
                  <a:lnTo>
                    <a:pt x="5423" y="1329"/>
                  </a:lnTo>
                  <a:lnTo>
                    <a:pt x="4648" y="1827"/>
                  </a:lnTo>
                  <a:lnTo>
                    <a:pt x="3929" y="2380"/>
                  </a:lnTo>
                  <a:lnTo>
                    <a:pt x="3210" y="3044"/>
                  </a:lnTo>
                  <a:lnTo>
                    <a:pt x="2601" y="3708"/>
                  </a:lnTo>
                  <a:lnTo>
                    <a:pt x="1993" y="4482"/>
                  </a:lnTo>
                  <a:lnTo>
                    <a:pt x="1495" y="5257"/>
                  </a:lnTo>
                  <a:lnTo>
                    <a:pt x="1052" y="6087"/>
                  </a:lnTo>
                  <a:lnTo>
                    <a:pt x="720" y="6972"/>
                  </a:lnTo>
                  <a:lnTo>
                    <a:pt x="388" y="7857"/>
                  </a:lnTo>
                  <a:lnTo>
                    <a:pt x="167" y="8797"/>
                  </a:lnTo>
                  <a:lnTo>
                    <a:pt x="56" y="9793"/>
                  </a:lnTo>
                  <a:lnTo>
                    <a:pt x="1" y="10734"/>
                  </a:lnTo>
                  <a:lnTo>
                    <a:pt x="56" y="11896"/>
                  </a:lnTo>
                  <a:lnTo>
                    <a:pt x="222" y="12947"/>
                  </a:lnTo>
                  <a:lnTo>
                    <a:pt x="499" y="13998"/>
                  </a:lnTo>
                  <a:lnTo>
                    <a:pt x="886" y="14994"/>
                  </a:lnTo>
                  <a:lnTo>
                    <a:pt x="1329" y="15934"/>
                  </a:lnTo>
                  <a:lnTo>
                    <a:pt x="1882" y="16875"/>
                  </a:lnTo>
                  <a:lnTo>
                    <a:pt x="2491" y="17705"/>
                  </a:lnTo>
                  <a:lnTo>
                    <a:pt x="3210" y="18479"/>
                  </a:lnTo>
                  <a:lnTo>
                    <a:pt x="3984" y="19198"/>
                  </a:lnTo>
                  <a:lnTo>
                    <a:pt x="4814" y="19807"/>
                  </a:lnTo>
                  <a:lnTo>
                    <a:pt x="5755" y="20360"/>
                  </a:lnTo>
                  <a:lnTo>
                    <a:pt x="6695" y="20803"/>
                  </a:lnTo>
                  <a:lnTo>
                    <a:pt x="7691" y="21190"/>
                  </a:lnTo>
                  <a:lnTo>
                    <a:pt x="8742" y="21467"/>
                  </a:lnTo>
                  <a:lnTo>
                    <a:pt x="9849" y="21633"/>
                  </a:lnTo>
                  <a:lnTo>
                    <a:pt x="10955" y="21688"/>
                  </a:lnTo>
                  <a:lnTo>
                    <a:pt x="12062" y="21633"/>
                  </a:lnTo>
                  <a:lnTo>
                    <a:pt x="13168" y="21467"/>
                  </a:lnTo>
                  <a:lnTo>
                    <a:pt x="14164" y="21190"/>
                  </a:lnTo>
                  <a:lnTo>
                    <a:pt x="15215" y="20803"/>
                  </a:lnTo>
                  <a:lnTo>
                    <a:pt x="16156" y="20360"/>
                  </a:lnTo>
                  <a:lnTo>
                    <a:pt x="17041" y="19807"/>
                  </a:lnTo>
                  <a:lnTo>
                    <a:pt x="17871" y="19198"/>
                  </a:lnTo>
                  <a:lnTo>
                    <a:pt x="18645" y="18479"/>
                  </a:lnTo>
                  <a:lnTo>
                    <a:pt x="19364" y="17705"/>
                  </a:lnTo>
                  <a:lnTo>
                    <a:pt x="19973" y="16875"/>
                  </a:lnTo>
                  <a:lnTo>
                    <a:pt x="20526" y="15934"/>
                  </a:lnTo>
                  <a:lnTo>
                    <a:pt x="21024" y="14994"/>
                  </a:lnTo>
                  <a:lnTo>
                    <a:pt x="21356" y="13998"/>
                  </a:lnTo>
                  <a:lnTo>
                    <a:pt x="21633" y="12947"/>
                  </a:lnTo>
                  <a:lnTo>
                    <a:pt x="21799" y="11896"/>
                  </a:lnTo>
                  <a:lnTo>
                    <a:pt x="21854" y="10734"/>
                  </a:lnTo>
                  <a:lnTo>
                    <a:pt x="21854" y="10070"/>
                  </a:lnTo>
                  <a:lnTo>
                    <a:pt x="21799" y="9351"/>
                  </a:lnTo>
                  <a:lnTo>
                    <a:pt x="21688" y="8687"/>
                  </a:lnTo>
                  <a:lnTo>
                    <a:pt x="21522" y="8023"/>
                  </a:lnTo>
                  <a:lnTo>
                    <a:pt x="21301" y="7359"/>
                  </a:lnTo>
                  <a:lnTo>
                    <a:pt x="21080" y="6695"/>
                  </a:lnTo>
                  <a:lnTo>
                    <a:pt x="20803" y="6087"/>
                  </a:lnTo>
                  <a:lnTo>
                    <a:pt x="20471" y="5478"/>
                  </a:lnTo>
                  <a:lnTo>
                    <a:pt x="20305" y="5201"/>
                  </a:lnTo>
                  <a:lnTo>
                    <a:pt x="20028" y="5091"/>
                  </a:lnTo>
                  <a:lnTo>
                    <a:pt x="19696" y="5091"/>
                  </a:lnTo>
                  <a:lnTo>
                    <a:pt x="19420" y="5146"/>
                  </a:lnTo>
                  <a:lnTo>
                    <a:pt x="19088" y="5367"/>
                  </a:lnTo>
                  <a:lnTo>
                    <a:pt x="18701" y="5478"/>
                  </a:lnTo>
                  <a:lnTo>
                    <a:pt x="18369" y="5533"/>
                  </a:lnTo>
                  <a:lnTo>
                    <a:pt x="17981" y="5589"/>
                  </a:lnTo>
                  <a:lnTo>
                    <a:pt x="17594" y="5533"/>
                  </a:lnTo>
                  <a:lnTo>
                    <a:pt x="17152" y="5423"/>
                  </a:lnTo>
                  <a:lnTo>
                    <a:pt x="16764" y="5257"/>
                  </a:lnTo>
                  <a:lnTo>
                    <a:pt x="16432" y="5035"/>
                  </a:lnTo>
                  <a:lnTo>
                    <a:pt x="16100" y="4759"/>
                  </a:lnTo>
                  <a:lnTo>
                    <a:pt x="15824" y="4482"/>
                  </a:lnTo>
                  <a:lnTo>
                    <a:pt x="15602" y="4095"/>
                  </a:lnTo>
                  <a:lnTo>
                    <a:pt x="15436" y="3708"/>
                  </a:lnTo>
                  <a:lnTo>
                    <a:pt x="15326" y="3542"/>
                  </a:lnTo>
                  <a:lnTo>
                    <a:pt x="15215" y="3431"/>
                  </a:lnTo>
                  <a:lnTo>
                    <a:pt x="15105" y="3320"/>
                  </a:lnTo>
                  <a:lnTo>
                    <a:pt x="14939" y="3210"/>
                  </a:lnTo>
                  <a:lnTo>
                    <a:pt x="14385" y="3210"/>
                  </a:lnTo>
                  <a:lnTo>
                    <a:pt x="14219" y="3320"/>
                  </a:lnTo>
                  <a:lnTo>
                    <a:pt x="13887" y="3542"/>
                  </a:lnTo>
                  <a:lnTo>
                    <a:pt x="13500" y="3652"/>
                  </a:lnTo>
                  <a:lnTo>
                    <a:pt x="13113" y="3763"/>
                  </a:lnTo>
                  <a:lnTo>
                    <a:pt x="12726" y="3818"/>
                  </a:lnTo>
                  <a:lnTo>
                    <a:pt x="12172" y="3763"/>
                  </a:lnTo>
                  <a:lnTo>
                    <a:pt x="11619" y="3597"/>
                  </a:lnTo>
                  <a:lnTo>
                    <a:pt x="11176" y="3320"/>
                  </a:lnTo>
                  <a:lnTo>
                    <a:pt x="10734" y="2988"/>
                  </a:lnTo>
                  <a:lnTo>
                    <a:pt x="10402" y="2546"/>
                  </a:lnTo>
                  <a:lnTo>
                    <a:pt x="10181" y="2103"/>
                  </a:lnTo>
                  <a:lnTo>
                    <a:pt x="10015" y="1550"/>
                  </a:lnTo>
                  <a:lnTo>
                    <a:pt x="9959" y="997"/>
                  </a:lnTo>
                  <a:lnTo>
                    <a:pt x="9959" y="831"/>
                  </a:lnTo>
                  <a:lnTo>
                    <a:pt x="9959" y="665"/>
                  </a:lnTo>
                  <a:lnTo>
                    <a:pt x="9904" y="499"/>
                  </a:lnTo>
                  <a:lnTo>
                    <a:pt x="9849" y="333"/>
                  </a:lnTo>
                  <a:lnTo>
                    <a:pt x="9738" y="167"/>
                  </a:lnTo>
                  <a:lnTo>
                    <a:pt x="9572" y="112"/>
                  </a:lnTo>
                  <a:lnTo>
                    <a:pt x="9406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1"/>
            <p:cNvSpPr/>
            <p:nvPr/>
          </p:nvSpPr>
          <p:spPr>
            <a:xfrm rot="-610900">
              <a:off x="2369346" y="62297"/>
              <a:ext cx="194423" cy="256841"/>
            </a:xfrm>
            <a:custGeom>
              <a:avLst/>
              <a:gdLst/>
              <a:ahLst/>
              <a:cxnLst/>
              <a:rect l="l" t="t" r="r" b="b"/>
              <a:pathLst>
                <a:path w="16543" h="21854" extrusionOk="0">
                  <a:moveTo>
                    <a:pt x="11232" y="2601"/>
                  </a:moveTo>
                  <a:lnTo>
                    <a:pt x="13887" y="5256"/>
                  </a:lnTo>
                  <a:lnTo>
                    <a:pt x="11232" y="5256"/>
                  </a:lnTo>
                  <a:lnTo>
                    <a:pt x="11232" y="2601"/>
                  </a:lnTo>
                  <a:close/>
                  <a:moveTo>
                    <a:pt x="9683" y="1550"/>
                  </a:moveTo>
                  <a:lnTo>
                    <a:pt x="9683" y="6031"/>
                  </a:lnTo>
                  <a:lnTo>
                    <a:pt x="9738" y="6363"/>
                  </a:lnTo>
                  <a:lnTo>
                    <a:pt x="9904" y="6584"/>
                  </a:lnTo>
                  <a:lnTo>
                    <a:pt x="10181" y="6750"/>
                  </a:lnTo>
                  <a:lnTo>
                    <a:pt x="10457" y="6805"/>
                  </a:lnTo>
                  <a:lnTo>
                    <a:pt x="14994" y="6805"/>
                  </a:lnTo>
                  <a:lnTo>
                    <a:pt x="14994" y="20304"/>
                  </a:lnTo>
                  <a:lnTo>
                    <a:pt x="1550" y="20304"/>
                  </a:lnTo>
                  <a:lnTo>
                    <a:pt x="1550" y="1550"/>
                  </a:lnTo>
                  <a:close/>
                  <a:moveTo>
                    <a:pt x="775" y="0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56"/>
                  </a:lnTo>
                  <a:lnTo>
                    <a:pt x="222" y="21577"/>
                  </a:lnTo>
                  <a:lnTo>
                    <a:pt x="443" y="21743"/>
                  </a:lnTo>
                  <a:lnTo>
                    <a:pt x="775" y="21853"/>
                  </a:lnTo>
                  <a:lnTo>
                    <a:pt x="15768" y="21853"/>
                  </a:lnTo>
                  <a:lnTo>
                    <a:pt x="16045" y="21743"/>
                  </a:lnTo>
                  <a:lnTo>
                    <a:pt x="16322" y="21577"/>
                  </a:lnTo>
                  <a:lnTo>
                    <a:pt x="16488" y="21356"/>
                  </a:lnTo>
                  <a:lnTo>
                    <a:pt x="16543" y="21079"/>
                  </a:lnTo>
                  <a:lnTo>
                    <a:pt x="16543" y="6031"/>
                  </a:lnTo>
                  <a:lnTo>
                    <a:pt x="16488" y="5754"/>
                  </a:lnTo>
                  <a:lnTo>
                    <a:pt x="16322" y="5533"/>
                  </a:lnTo>
                  <a:lnTo>
                    <a:pt x="16322" y="5478"/>
                  </a:lnTo>
                  <a:lnTo>
                    <a:pt x="11010" y="222"/>
                  </a:lnTo>
                  <a:lnTo>
                    <a:pt x="10789" y="56"/>
                  </a:lnTo>
                  <a:lnTo>
                    <a:pt x="10457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1"/>
            <p:cNvSpPr/>
            <p:nvPr/>
          </p:nvSpPr>
          <p:spPr>
            <a:xfrm rot="1446362">
              <a:off x="-140058" y="923397"/>
              <a:ext cx="256837" cy="195078"/>
            </a:xfrm>
            <a:custGeom>
              <a:avLst/>
              <a:gdLst/>
              <a:ahLst/>
              <a:cxnLst/>
              <a:rect l="l" t="t" r="r" b="b"/>
              <a:pathLst>
                <a:path w="21854" h="16599" extrusionOk="0">
                  <a:moveTo>
                    <a:pt x="16542" y="2656"/>
                  </a:moveTo>
                  <a:lnTo>
                    <a:pt x="19198" y="5312"/>
                  </a:lnTo>
                  <a:lnTo>
                    <a:pt x="16542" y="5312"/>
                  </a:lnTo>
                  <a:lnTo>
                    <a:pt x="16542" y="2656"/>
                  </a:lnTo>
                  <a:close/>
                  <a:moveTo>
                    <a:pt x="14993" y="1550"/>
                  </a:moveTo>
                  <a:lnTo>
                    <a:pt x="14993" y="6087"/>
                  </a:lnTo>
                  <a:lnTo>
                    <a:pt x="15048" y="6418"/>
                  </a:lnTo>
                  <a:lnTo>
                    <a:pt x="15214" y="6640"/>
                  </a:lnTo>
                  <a:lnTo>
                    <a:pt x="15436" y="6806"/>
                  </a:lnTo>
                  <a:lnTo>
                    <a:pt x="15768" y="6861"/>
                  </a:lnTo>
                  <a:lnTo>
                    <a:pt x="20304" y="6861"/>
                  </a:lnTo>
                  <a:lnTo>
                    <a:pt x="20304" y="15049"/>
                  </a:lnTo>
                  <a:lnTo>
                    <a:pt x="1549" y="15049"/>
                  </a:lnTo>
                  <a:lnTo>
                    <a:pt x="1549" y="1550"/>
                  </a:lnTo>
                  <a:close/>
                  <a:moveTo>
                    <a:pt x="775" y="1"/>
                  </a:moveTo>
                  <a:lnTo>
                    <a:pt x="443" y="112"/>
                  </a:lnTo>
                  <a:lnTo>
                    <a:pt x="221" y="278"/>
                  </a:lnTo>
                  <a:lnTo>
                    <a:pt x="55" y="499"/>
                  </a:lnTo>
                  <a:lnTo>
                    <a:pt x="0" y="775"/>
                  </a:lnTo>
                  <a:lnTo>
                    <a:pt x="0" y="15824"/>
                  </a:lnTo>
                  <a:lnTo>
                    <a:pt x="55" y="16100"/>
                  </a:lnTo>
                  <a:lnTo>
                    <a:pt x="221" y="16377"/>
                  </a:lnTo>
                  <a:lnTo>
                    <a:pt x="443" y="16543"/>
                  </a:lnTo>
                  <a:lnTo>
                    <a:pt x="775" y="16598"/>
                  </a:lnTo>
                  <a:lnTo>
                    <a:pt x="21079" y="16598"/>
                  </a:lnTo>
                  <a:lnTo>
                    <a:pt x="21355" y="16543"/>
                  </a:lnTo>
                  <a:lnTo>
                    <a:pt x="21577" y="16377"/>
                  </a:lnTo>
                  <a:lnTo>
                    <a:pt x="21743" y="16100"/>
                  </a:lnTo>
                  <a:lnTo>
                    <a:pt x="21853" y="15824"/>
                  </a:lnTo>
                  <a:lnTo>
                    <a:pt x="21853" y="6087"/>
                  </a:lnTo>
                  <a:lnTo>
                    <a:pt x="21743" y="5810"/>
                  </a:lnTo>
                  <a:lnTo>
                    <a:pt x="21632" y="5589"/>
                  </a:lnTo>
                  <a:lnTo>
                    <a:pt x="21577" y="5533"/>
                  </a:lnTo>
                  <a:lnTo>
                    <a:pt x="16321" y="278"/>
                  </a:lnTo>
                  <a:lnTo>
                    <a:pt x="16265" y="222"/>
                  </a:lnTo>
                  <a:lnTo>
                    <a:pt x="16044" y="112"/>
                  </a:lnTo>
                  <a:lnTo>
                    <a:pt x="1576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179581" y="2117407"/>
              <a:ext cx="256839" cy="194422"/>
            </a:xfrm>
            <a:custGeom>
              <a:avLst/>
              <a:gdLst/>
              <a:ahLst/>
              <a:cxnLst/>
              <a:rect l="l" t="t" r="r" b="b"/>
              <a:pathLst>
                <a:path w="21854" h="16543" extrusionOk="0">
                  <a:moveTo>
                    <a:pt x="16543" y="2600"/>
                  </a:moveTo>
                  <a:lnTo>
                    <a:pt x="19198" y="5256"/>
                  </a:lnTo>
                  <a:lnTo>
                    <a:pt x="16543" y="5256"/>
                  </a:lnTo>
                  <a:lnTo>
                    <a:pt x="16543" y="2600"/>
                  </a:lnTo>
                  <a:close/>
                  <a:moveTo>
                    <a:pt x="5201" y="4371"/>
                  </a:moveTo>
                  <a:lnTo>
                    <a:pt x="4869" y="4481"/>
                  </a:lnTo>
                  <a:lnTo>
                    <a:pt x="4648" y="4647"/>
                  </a:lnTo>
                  <a:lnTo>
                    <a:pt x="4482" y="4869"/>
                  </a:lnTo>
                  <a:lnTo>
                    <a:pt x="4427" y="5145"/>
                  </a:lnTo>
                  <a:lnTo>
                    <a:pt x="4482" y="5477"/>
                  </a:lnTo>
                  <a:lnTo>
                    <a:pt x="4648" y="5699"/>
                  </a:lnTo>
                  <a:lnTo>
                    <a:pt x="4869" y="5865"/>
                  </a:lnTo>
                  <a:lnTo>
                    <a:pt x="5201" y="5920"/>
                  </a:lnTo>
                  <a:lnTo>
                    <a:pt x="11342" y="5920"/>
                  </a:lnTo>
                  <a:lnTo>
                    <a:pt x="11674" y="5865"/>
                  </a:lnTo>
                  <a:lnTo>
                    <a:pt x="11895" y="5699"/>
                  </a:lnTo>
                  <a:lnTo>
                    <a:pt x="12061" y="5477"/>
                  </a:lnTo>
                  <a:lnTo>
                    <a:pt x="12117" y="5145"/>
                  </a:lnTo>
                  <a:lnTo>
                    <a:pt x="12061" y="4869"/>
                  </a:lnTo>
                  <a:lnTo>
                    <a:pt x="11895" y="4647"/>
                  </a:lnTo>
                  <a:lnTo>
                    <a:pt x="11674" y="4481"/>
                  </a:lnTo>
                  <a:lnTo>
                    <a:pt x="11342" y="4371"/>
                  </a:lnTo>
                  <a:close/>
                  <a:moveTo>
                    <a:pt x="5201" y="7912"/>
                  </a:moveTo>
                  <a:lnTo>
                    <a:pt x="4869" y="7967"/>
                  </a:lnTo>
                  <a:lnTo>
                    <a:pt x="4648" y="8133"/>
                  </a:lnTo>
                  <a:lnTo>
                    <a:pt x="4482" y="8409"/>
                  </a:lnTo>
                  <a:lnTo>
                    <a:pt x="4427" y="8686"/>
                  </a:lnTo>
                  <a:lnTo>
                    <a:pt x="4482" y="9018"/>
                  </a:lnTo>
                  <a:lnTo>
                    <a:pt x="4648" y="9239"/>
                  </a:lnTo>
                  <a:lnTo>
                    <a:pt x="4869" y="9405"/>
                  </a:lnTo>
                  <a:lnTo>
                    <a:pt x="5201" y="9461"/>
                  </a:lnTo>
                  <a:lnTo>
                    <a:pt x="11342" y="9461"/>
                  </a:lnTo>
                  <a:lnTo>
                    <a:pt x="11674" y="9405"/>
                  </a:lnTo>
                  <a:lnTo>
                    <a:pt x="11895" y="9239"/>
                  </a:lnTo>
                  <a:lnTo>
                    <a:pt x="12061" y="9018"/>
                  </a:lnTo>
                  <a:lnTo>
                    <a:pt x="12117" y="8686"/>
                  </a:lnTo>
                  <a:lnTo>
                    <a:pt x="12061" y="8409"/>
                  </a:lnTo>
                  <a:lnTo>
                    <a:pt x="11895" y="8133"/>
                  </a:lnTo>
                  <a:lnTo>
                    <a:pt x="11674" y="7967"/>
                  </a:lnTo>
                  <a:lnTo>
                    <a:pt x="11342" y="7912"/>
                  </a:lnTo>
                  <a:close/>
                  <a:moveTo>
                    <a:pt x="5201" y="11452"/>
                  </a:moveTo>
                  <a:lnTo>
                    <a:pt x="4869" y="11508"/>
                  </a:lnTo>
                  <a:lnTo>
                    <a:pt x="4648" y="11674"/>
                  </a:lnTo>
                  <a:lnTo>
                    <a:pt x="4482" y="11950"/>
                  </a:lnTo>
                  <a:lnTo>
                    <a:pt x="4427" y="12227"/>
                  </a:lnTo>
                  <a:lnTo>
                    <a:pt x="4482" y="12559"/>
                  </a:lnTo>
                  <a:lnTo>
                    <a:pt x="4648" y="12780"/>
                  </a:lnTo>
                  <a:lnTo>
                    <a:pt x="4869" y="12946"/>
                  </a:lnTo>
                  <a:lnTo>
                    <a:pt x="5201" y="13001"/>
                  </a:lnTo>
                  <a:lnTo>
                    <a:pt x="16653" y="13001"/>
                  </a:lnTo>
                  <a:lnTo>
                    <a:pt x="16930" y="12946"/>
                  </a:lnTo>
                  <a:lnTo>
                    <a:pt x="17207" y="12780"/>
                  </a:lnTo>
                  <a:lnTo>
                    <a:pt x="17373" y="12559"/>
                  </a:lnTo>
                  <a:lnTo>
                    <a:pt x="17428" y="12227"/>
                  </a:lnTo>
                  <a:lnTo>
                    <a:pt x="17373" y="11950"/>
                  </a:lnTo>
                  <a:lnTo>
                    <a:pt x="17207" y="11674"/>
                  </a:lnTo>
                  <a:lnTo>
                    <a:pt x="16930" y="11508"/>
                  </a:lnTo>
                  <a:lnTo>
                    <a:pt x="16653" y="11452"/>
                  </a:lnTo>
                  <a:close/>
                  <a:moveTo>
                    <a:pt x="14994" y="1549"/>
                  </a:moveTo>
                  <a:lnTo>
                    <a:pt x="14994" y="6031"/>
                  </a:lnTo>
                  <a:lnTo>
                    <a:pt x="15049" y="6362"/>
                  </a:lnTo>
                  <a:lnTo>
                    <a:pt x="15215" y="6584"/>
                  </a:lnTo>
                  <a:lnTo>
                    <a:pt x="15491" y="6750"/>
                  </a:lnTo>
                  <a:lnTo>
                    <a:pt x="15768" y="6805"/>
                  </a:lnTo>
                  <a:lnTo>
                    <a:pt x="20305" y="6805"/>
                  </a:lnTo>
                  <a:lnTo>
                    <a:pt x="20305" y="14993"/>
                  </a:lnTo>
                  <a:lnTo>
                    <a:pt x="1550" y="14993"/>
                  </a:lnTo>
                  <a:lnTo>
                    <a:pt x="1550" y="1549"/>
                  </a:lnTo>
                  <a:close/>
                  <a:moveTo>
                    <a:pt x="775" y="0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15768"/>
                  </a:lnTo>
                  <a:lnTo>
                    <a:pt x="56" y="16044"/>
                  </a:lnTo>
                  <a:lnTo>
                    <a:pt x="222" y="16321"/>
                  </a:lnTo>
                  <a:lnTo>
                    <a:pt x="443" y="16487"/>
                  </a:lnTo>
                  <a:lnTo>
                    <a:pt x="775" y="16542"/>
                  </a:lnTo>
                  <a:lnTo>
                    <a:pt x="21079" y="16542"/>
                  </a:lnTo>
                  <a:lnTo>
                    <a:pt x="21356" y="16487"/>
                  </a:lnTo>
                  <a:lnTo>
                    <a:pt x="21632" y="16321"/>
                  </a:lnTo>
                  <a:lnTo>
                    <a:pt x="21798" y="16044"/>
                  </a:lnTo>
                  <a:lnTo>
                    <a:pt x="21854" y="15768"/>
                  </a:lnTo>
                  <a:lnTo>
                    <a:pt x="21854" y="6031"/>
                  </a:lnTo>
                  <a:lnTo>
                    <a:pt x="21798" y="5754"/>
                  </a:lnTo>
                  <a:lnTo>
                    <a:pt x="21632" y="5533"/>
                  </a:lnTo>
                  <a:lnTo>
                    <a:pt x="16321" y="222"/>
                  </a:lnTo>
                  <a:lnTo>
                    <a:pt x="16045" y="56"/>
                  </a:lnTo>
                  <a:lnTo>
                    <a:pt x="15768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1"/>
            <p:cNvSpPr/>
            <p:nvPr/>
          </p:nvSpPr>
          <p:spPr>
            <a:xfrm rot="4880958">
              <a:off x="1713941" y="282614"/>
              <a:ext cx="215199" cy="256810"/>
            </a:xfrm>
            <a:custGeom>
              <a:avLst/>
              <a:gdLst/>
              <a:ahLst/>
              <a:cxnLst/>
              <a:rect l="l" t="t" r="r" b="b"/>
              <a:pathLst>
                <a:path w="18313" h="21854" extrusionOk="0">
                  <a:moveTo>
                    <a:pt x="4260" y="7082"/>
                  </a:moveTo>
                  <a:lnTo>
                    <a:pt x="3984" y="7137"/>
                  </a:lnTo>
                  <a:lnTo>
                    <a:pt x="3762" y="7303"/>
                  </a:lnTo>
                  <a:lnTo>
                    <a:pt x="3596" y="7525"/>
                  </a:lnTo>
                  <a:lnTo>
                    <a:pt x="3486" y="7857"/>
                  </a:lnTo>
                  <a:lnTo>
                    <a:pt x="3596" y="8133"/>
                  </a:lnTo>
                  <a:lnTo>
                    <a:pt x="3762" y="8355"/>
                  </a:lnTo>
                  <a:lnTo>
                    <a:pt x="3984" y="8521"/>
                  </a:lnTo>
                  <a:lnTo>
                    <a:pt x="4260" y="8631"/>
                  </a:lnTo>
                  <a:lnTo>
                    <a:pt x="13997" y="8631"/>
                  </a:lnTo>
                  <a:lnTo>
                    <a:pt x="14274" y="8521"/>
                  </a:lnTo>
                  <a:lnTo>
                    <a:pt x="14551" y="8355"/>
                  </a:lnTo>
                  <a:lnTo>
                    <a:pt x="14717" y="8133"/>
                  </a:lnTo>
                  <a:lnTo>
                    <a:pt x="14772" y="7857"/>
                  </a:lnTo>
                  <a:lnTo>
                    <a:pt x="14717" y="7525"/>
                  </a:lnTo>
                  <a:lnTo>
                    <a:pt x="14551" y="7303"/>
                  </a:lnTo>
                  <a:lnTo>
                    <a:pt x="14274" y="7137"/>
                  </a:lnTo>
                  <a:lnTo>
                    <a:pt x="13997" y="7082"/>
                  </a:lnTo>
                  <a:close/>
                  <a:moveTo>
                    <a:pt x="4260" y="10567"/>
                  </a:moveTo>
                  <a:lnTo>
                    <a:pt x="3984" y="10678"/>
                  </a:lnTo>
                  <a:lnTo>
                    <a:pt x="3762" y="10844"/>
                  </a:lnTo>
                  <a:lnTo>
                    <a:pt x="3596" y="11065"/>
                  </a:lnTo>
                  <a:lnTo>
                    <a:pt x="3486" y="11342"/>
                  </a:lnTo>
                  <a:lnTo>
                    <a:pt x="3596" y="11674"/>
                  </a:lnTo>
                  <a:lnTo>
                    <a:pt x="3762" y="11895"/>
                  </a:lnTo>
                  <a:lnTo>
                    <a:pt x="3984" y="12061"/>
                  </a:lnTo>
                  <a:lnTo>
                    <a:pt x="4260" y="12117"/>
                  </a:lnTo>
                  <a:lnTo>
                    <a:pt x="13997" y="12117"/>
                  </a:lnTo>
                  <a:lnTo>
                    <a:pt x="14274" y="12061"/>
                  </a:lnTo>
                  <a:lnTo>
                    <a:pt x="14551" y="11895"/>
                  </a:lnTo>
                  <a:lnTo>
                    <a:pt x="14717" y="11674"/>
                  </a:lnTo>
                  <a:lnTo>
                    <a:pt x="14772" y="11342"/>
                  </a:lnTo>
                  <a:lnTo>
                    <a:pt x="14717" y="11065"/>
                  </a:lnTo>
                  <a:lnTo>
                    <a:pt x="14551" y="10844"/>
                  </a:lnTo>
                  <a:lnTo>
                    <a:pt x="14274" y="10678"/>
                  </a:lnTo>
                  <a:lnTo>
                    <a:pt x="13997" y="10567"/>
                  </a:lnTo>
                  <a:close/>
                  <a:moveTo>
                    <a:pt x="4260" y="14108"/>
                  </a:moveTo>
                  <a:lnTo>
                    <a:pt x="3984" y="14164"/>
                  </a:lnTo>
                  <a:lnTo>
                    <a:pt x="3762" y="14330"/>
                  </a:lnTo>
                  <a:lnTo>
                    <a:pt x="3596" y="14606"/>
                  </a:lnTo>
                  <a:lnTo>
                    <a:pt x="3486" y="14883"/>
                  </a:lnTo>
                  <a:lnTo>
                    <a:pt x="3596" y="15215"/>
                  </a:lnTo>
                  <a:lnTo>
                    <a:pt x="3762" y="15436"/>
                  </a:lnTo>
                  <a:lnTo>
                    <a:pt x="3984" y="15602"/>
                  </a:lnTo>
                  <a:lnTo>
                    <a:pt x="4260" y="15657"/>
                  </a:lnTo>
                  <a:lnTo>
                    <a:pt x="13997" y="15657"/>
                  </a:lnTo>
                  <a:lnTo>
                    <a:pt x="14274" y="15602"/>
                  </a:lnTo>
                  <a:lnTo>
                    <a:pt x="14551" y="15436"/>
                  </a:lnTo>
                  <a:lnTo>
                    <a:pt x="14717" y="15215"/>
                  </a:lnTo>
                  <a:lnTo>
                    <a:pt x="14772" y="14883"/>
                  </a:lnTo>
                  <a:lnTo>
                    <a:pt x="14717" y="14606"/>
                  </a:lnTo>
                  <a:lnTo>
                    <a:pt x="14551" y="14330"/>
                  </a:lnTo>
                  <a:lnTo>
                    <a:pt x="14274" y="14164"/>
                  </a:lnTo>
                  <a:lnTo>
                    <a:pt x="13997" y="14108"/>
                  </a:lnTo>
                  <a:close/>
                  <a:moveTo>
                    <a:pt x="16764" y="1550"/>
                  </a:moveTo>
                  <a:lnTo>
                    <a:pt x="16764" y="20305"/>
                  </a:lnTo>
                  <a:lnTo>
                    <a:pt x="1549" y="20305"/>
                  </a:lnTo>
                  <a:lnTo>
                    <a:pt x="1549" y="1550"/>
                  </a:lnTo>
                  <a:lnTo>
                    <a:pt x="3430" y="1550"/>
                  </a:lnTo>
                  <a:lnTo>
                    <a:pt x="3430" y="1660"/>
                  </a:lnTo>
                  <a:lnTo>
                    <a:pt x="3430" y="2988"/>
                  </a:lnTo>
                  <a:lnTo>
                    <a:pt x="2988" y="2988"/>
                  </a:lnTo>
                  <a:lnTo>
                    <a:pt x="2988" y="4758"/>
                  </a:lnTo>
                  <a:lnTo>
                    <a:pt x="4703" y="4758"/>
                  </a:lnTo>
                  <a:lnTo>
                    <a:pt x="4703" y="2988"/>
                  </a:lnTo>
                  <a:lnTo>
                    <a:pt x="4260" y="2988"/>
                  </a:lnTo>
                  <a:lnTo>
                    <a:pt x="4260" y="1660"/>
                  </a:lnTo>
                  <a:lnTo>
                    <a:pt x="4260" y="1550"/>
                  </a:lnTo>
                  <a:lnTo>
                    <a:pt x="6971" y="1550"/>
                  </a:lnTo>
                  <a:lnTo>
                    <a:pt x="6916" y="1660"/>
                  </a:lnTo>
                  <a:lnTo>
                    <a:pt x="6916" y="2988"/>
                  </a:lnTo>
                  <a:lnTo>
                    <a:pt x="6473" y="2988"/>
                  </a:lnTo>
                  <a:lnTo>
                    <a:pt x="6473" y="4758"/>
                  </a:lnTo>
                  <a:lnTo>
                    <a:pt x="8244" y="4758"/>
                  </a:lnTo>
                  <a:lnTo>
                    <a:pt x="8244" y="2988"/>
                  </a:lnTo>
                  <a:lnTo>
                    <a:pt x="7801" y="2988"/>
                  </a:lnTo>
                  <a:lnTo>
                    <a:pt x="7801" y="1660"/>
                  </a:lnTo>
                  <a:lnTo>
                    <a:pt x="7801" y="1550"/>
                  </a:lnTo>
                  <a:lnTo>
                    <a:pt x="10512" y="1550"/>
                  </a:lnTo>
                  <a:lnTo>
                    <a:pt x="10457" y="1660"/>
                  </a:lnTo>
                  <a:lnTo>
                    <a:pt x="10457" y="2988"/>
                  </a:lnTo>
                  <a:lnTo>
                    <a:pt x="10014" y="2988"/>
                  </a:lnTo>
                  <a:lnTo>
                    <a:pt x="10014" y="4758"/>
                  </a:lnTo>
                  <a:lnTo>
                    <a:pt x="11784" y="4758"/>
                  </a:lnTo>
                  <a:lnTo>
                    <a:pt x="11784" y="2988"/>
                  </a:lnTo>
                  <a:lnTo>
                    <a:pt x="11342" y="2988"/>
                  </a:lnTo>
                  <a:lnTo>
                    <a:pt x="11342" y="1660"/>
                  </a:lnTo>
                  <a:lnTo>
                    <a:pt x="11342" y="1550"/>
                  </a:lnTo>
                  <a:lnTo>
                    <a:pt x="13997" y="1550"/>
                  </a:lnTo>
                  <a:lnTo>
                    <a:pt x="13997" y="1660"/>
                  </a:lnTo>
                  <a:lnTo>
                    <a:pt x="13997" y="2988"/>
                  </a:lnTo>
                  <a:lnTo>
                    <a:pt x="13555" y="2988"/>
                  </a:lnTo>
                  <a:lnTo>
                    <a:pt x="13555" y="4758"/>
                  </a:lnTo>
                  <a:lnTo>
                    <a:pt x="15325" y="4758"/>
                  </a:lnTo>
                  <a:lnTo>
                    <a:pt x="15325" y="2988"/>
                  </a:lnTo>
                  <a:lnTo>
                    <a:pt x="14883" y="2988"/>
                  </a:lnTo>
                  <a:lnTo>
                    <a:pt x="14883" y="1660"/>
                  </a:lnTo>
                  <a:lnTo>
                    <a:pt x="14883" y="1550"/>
                  </a:lnTo>
                  <a:close/>
                  <a:moveTo>
                    <a:pt x="775" y="1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99"/>
                  </a:lnTo>
                  <a:lnTo>
                    <a:pt x="0" y="775"/>
                  </a:lnTo>
                  <a:lnTo>
                    <a:pt x="0" y="21079"/>
                  </a:lnTo>
                  <a:lnTo>
                    <a:pt x="56" y="21356"/>
                  </a:lnTo>
                  <a:lnTo>
                    <a:pt x="222" y="21632"/>
                  </a:lnTo>
                  <a:lnTo>
                    <a:pt x="443" y="21798"/>
                  </a:lnTo>
                  <a:lnTo>
                    <a:pt x="775" y="21854"/>
                  </a:lnTo>
                  <a:lnTo>
                    <a:pt x="17538" y="21854"/>
                  </a:lnTo>
                  <a:lnTo>
                    <a:pt x="17815" y="21798"/>
                  </a:lnTo>
                  <a:lnTo>
                    <a:pt x="18091" y="21632"/>
                  </a:lnTo>
                  <a:lnTo>
                    <a:pt x="18257" y="21356"/>
                  </a:lnTo>
                  <a:lnTo>
                    <a:pt x="18313" y="21079"/>
                  </a:lnTo>
                  <a:lnTo>
                    <a:pt x="18313" y="775"/>
                  </a:lnTo>
                  <a:lnTo>
                    <a:pt x="18257" y="499"/>
                  </a:lnTo>
                  <a:lnTo>
                    <a:pt x="18091" y="222"/>
                  </a:lnTo>
                  <a:lnTo>
                    <a:pt x="17815" y="56"/>
                  </a:lnTo>
                  <a:lnTo>
                    <a:pt x="1753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6207352" y="-138510"/>
              <a:ext cx="256839" cy="256839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16211" y="1882"/>
                  </a:moveTo>
                  <a:lnTo>
                    <a:pt x="19973" y="5644"/>
                  </a:lnTo>
                  <a:lnTo>
                    <a:pt x="5644" y="19972"/>
                  </a:lnTo>
                  <a:lnTo>
                    <a:pt x="1882" y="16210"/>
                  </a:lnTo>
                  <a:lnTo>
                    <a:pt x="3873" y="14219"/>
                  </a:lnTo>
                  <a:lnTo>
                    <a:pt x="5533" y="15878"/>
                  </a:lnTo>
                  <a:lnTo>
                    <a:pt x="5810" y="16044"/>
                  </a:lnTo>
                  <a:lnTo>
                    <a:pt x="6086" y="16100"/>
                  </a:lnTo>
                  <a:lnTo>
                    <a:pt x="6363" y="16044"/>
                  </a:lnTo>
                  <a:lnTo>
                    <a:pt x="6640" y="15878"/>
                  </a:lnTo>
                  <a:lnTo>
                    <a:pt x="6806" y="15602"/>
                  </a:lnTo>
                  <a:lnTo>
                    <a:pt x="6861" y="15325"/>
                  </a:lnTo>
                  <a:lnTo>
                    <a:pt x="6806" y="15049"/>
                  </a:lnTo>
                  <a:lnTo>
                    <a:pt x="6640" y="14772"/>
                  </a:lnTo>
                  <a:lnTo>
                    <a:pt x="4980" y="13112"/>
                  </a:lnTo>
                  <a:lnTo>
                    <a:pt x="5644" y="12448"/>
                  </a:lnTo>
                  <a:lnTo>
                    <a:pt x="6861" y="13666"/>
                  </a:lnTo>
                  <a:lnTo>
                    <a:pt x="7137" y="13831"/>
                  </a:lnTo>
                  <a:lnTo>
                    <a:pt x="7414" y="13887"/>
                  </a:lnTo>
                  <a:lnTo>
                    <a:pt x="7691" y="13831"/>
                  </a:lnTo>
                  <a:lnTo>
                    <a:pt x="7967" y="13666"/>
                  </a:lnTo>
                  <a:lnTo>
                    <a:pt x="8133" y="13389"/>
                  </a:lnTo>
                  <a:lnTo>
                    <a:pt x="8189" y="13112"/>
                  </a:lnTo>
                  <a:lnTo>
                    <a:pt x="8133" y="12836"/>
                  </a:lnTo>
                  <a:lnTo>
                    <a:pt x="7967" y="12559"/>
                  </a:lnTo>
                  <a:lnTo>
                    <a:pt x="6750" y="11342"/>
                  </a:lnTo>
                  <a:lnTo>
                    <a:pt x="7635" y="10457"/>
                  </a:lnTo>
                  <a:lnTo>
                    <a:pt x="9295" y="12116"/>
                  </a:lnTo>
                  <a:lnTo>
                    <a:pt x="9516" y="12282"/>
                  </a:lnTo>
                  <a:lnTo>
                    <a:pt x="9848" y="12338"/>
                  </a:lnTo>
                  <a:lnTo>
                    <a:pt x="10125" y="12282"/>
                  </a:lnTo>
                  <a:lnTo>
                    <a:pt x="10346" y="12116"/>
                  </a:lnTo>
                  <a:lnTo>
                    <a:pt x="10512" y="11895"/>
                  </a:lnTo>
                  <a:lnTo>
                    <a:pt x="10623" y="11563"/>
                  </a:lnTo>
                  <a:lnTo>
                    <a:pt x="10512" y="11287"/>
                  </a:lnTo>
                  <a:lnTo>
                    <a:pt x="10346" y="11065"/>
                  </a:lnTo>
                  <a:lnTo>
                    <a:pt x="8687" y="9406"/>
                  </a:lnTo>
                  <a:lnTo>
                    <a:pt x="9406" y="8686"/>
                  </a:lnTo>
                  <a:lnTo>
                    <a:pt x="10402" y="9682"/>
                  </a:lnTo>
                  <a:lnTo>
                    <a:pt x="10623" y="9848"/>
                  </a:lnTo>
                  <a:lnTo>
                    <a:pt x="10955" y="9903"/>
                  </a:lnTo>
                  <a:lnTo>
                    <a:pt x="11231" y="9848"/>
                  </a:lnTo>
                  <a:lnTo>
                    <a:pt x="11508" y="9682"/>
                  </a:lnTo>
                  <a:lnTo>
                    <a:pt x="11674" y="9461"/>
                  </a:lnTo>
                  <a:lnTo>
                    <a:pt x="11729" y="9184"/>
                  </a:lnTo>
                  <a:lnTo>
                    <a:pt x="11674" y="8852"/>
                  </a:lnTo>
                  <a:lnTo>
                    <a:pt x="11508" y="8631"/>
                  </a:lnTo>
                  <a:lnTo>
                    <a:pt x="10457" y="7635"/>
                  </a:lnTo>
                  <a:lnTo>
                    <a:pt x="11342" y="6750"/>
                  </a:lnTo>
                  <a:lnTo>
                    <a:pt x="13002" y="8410"/>
                  </a:lnTo>
                  <a:lnTo>
                    <a:pt x="13278" y="8576"/>
                  </a:lnTo>
                  <a:lnTo>
                    <a:pt x="13555" y="8631"/>
                  </a:lnTo>
                  <a:lnTo>
                    <a:pt x="13887" y="8576"/>
                  </a:lnTo>
                  <a:lnTo>
                    <a:pt x="14108" y="8410"/>
                  </a:lnTo>
                  <a:lnTo>
                    <a:pt x="14274" y="8133"/>
                  </a:lnTo>
                  <a:lnTo>
                    <a:pt x="14330" y="7856"/>
                  </a:lnTo>
                  <a:lnTo>
                    <a:pt x="14274" y="7580"/>
                  </a:lnTo>
                  <a:lnTo>
                    <a:pt x="14108" y="7303"/>
                  </a:lnTo>
                  <a:lnTo>
                    <a:pt x="12449" y="5644"/>
                  </a:lnTo>
                  <a:lnTo>
                    <a:pt x="13112" y="4980"/>
                  </a:lnTo>
                  <a:lnTo>
                    <a:pt x="14385" y="6197"/>
                  </a:lnTo>
                  <a:lnTo>
                    <a:pt x="14606" y="6363"/>
                  </a:lnTo>
                  <a:lnTo>
                    <a:pt x="14883" y="6418"/>
                  </a:lnTo>
                  <a:lnTo>
                    <a:pt x="15215" y="6363"/>
                  </a:lnTo>
                  <a:lnTo>
                    <a:pt x="15436" y="6141"/>
                  </a:lnTo>
                  <a:lnTo>
                    <a:pt x="15602" y="5920"/>
                  </a:lnTo>
                  <a:lnTo>
                    <a:pt x="15657" y="5644"/>
                  </a:lnTo>
                  <a:lnTo>
                    <a:pt x="15602" y="5312"/>
                  </a:lnTo>
                  <a:lnTo>
                    <a:pt x="15436" y="5090"/>
                  </a:lnTo>
                  <a:lnTo>
                    <a:pt x="14219" y="3873"/>
                  </a:lnTo>
                  <a:lnTo>
                    <a:pt x="16211" y="1882"/>
                  </a:lnTo>
                  <a:close/>
                  <a:moveTo>
                    <a:pt x="16211" y="0"/>
                  </a:moveTo>
                  <a:lnTo>
                    <a:pt x="15934" y="56"/>
                  </a:lnTo>
                  <a:lnTo>
                    <a:pt x="15657" y="222"/>
                  </a:lnTo>
                  <a:lnTo>
                    <a:pt x="7082" y="8852"/>
                  </a:lnTo>
                  <a:lnTo>
                    <a:pt x="222" y="15712"/>
                  </a:lnTo>
                  <a:lnTo>
                    <a:pt x="56" y="15934"/>
                  </a:lnTo>
                  <a:lnTo>
                    <a:pt x="1" y="16210"/>
                  </a:lnTo>
                  <a:lnTo>
                    <a:pt x="56" y="16542"/>
                  </a:lnTo>
                  <a:lnTo>
                    <a:pt x="222" y="16764"/>
                  </a:lnTo>
                  <a:lnTo>
                    <a:pt x="5090" y="21632"/>
                  </a:lnTo>
                  <a:lnTo>
                    <a:pt x="5312" y="21798"/>
                  </a:lnTo>
                  <a:lnTo>
                    <a:pt x="5644" y="21853"/>
                  </a:lnTo>
                  <a:lnTo>
                    <a:pt x="5920" y="21798"/>
                  </a:lnTo>
                  <a:lnTo>
                    <a:pt x="6197" y="21632"/>
                  </a:lnTo>
                  <a:lnTo>
                    <a:pt x="21632" y="6197"/>
                  </a:lnTo>
                  <a:lnTo>
                    <a:pt x="21798" y="5920"/>
                  </a:lnTo>
                  <a:lnTo>
                    <a:pt x="21854" y="5644"/>
                  </a:lnTo>
                  <a:lnTo>
                    <a:pt x="21798" y="5367"/>
                  </a:lnTo>
                  <a:lnTo>
                    <a:pt x="21632" y="5090"/>
                  </a:lnTo>
                  <a:lnTo>
                    <a:pt x="16764" y="222"/>
                  </a:lnTo>
                  <a:lnTo>
                    <a:pt x="16487" y="56"/>
                  </a:lnTo>
                  <a:lnTo>
                    <a:pt x="16211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1"/>
            <p:cNvSpPr/>
            <p:nvPr/>
          </p:nvSpPr>
          <p:spPr>
            <a:xfrm rot="-2327469">
              <a:off x="791260" y="1022956"/>
              <a:ext cx="256831" cy="256184"/>
            </a:xfrm>
            <a:custGeom>
              <a:avLst/>
              <a:gdLst/>
              <a:ahLst/>
              <a:cxnLst/>
              <a:rect l="l" t="t" r="r" b="b"/>
              <a:pathLst>
                <a:path w="21854" h="21799" extrusionOk="0">
                  <a:moveTo>
                    <a:pt x="8742" y="4150"/>
                  </a:moveTo>
                  <a:lnTo>
                    <a:pt x="9018" y="4205"/>
                  </a:lnTo>
                  <a:lnTo>
                    <a:pt x="9295" y="4261"/>
                  </a:lnTo>
                  <a:lnTo>
                    <a:pt x="9516" y="4427"/>
                  </a:lnTo>
                  <a:lnTo>
                    <a:pt x="9737" y="4593"/>
                  </a:lnTo>
                  <a:lnTo>
                    <a:pt x="9903" y="4814"/>
                  </a:lnTo>
                  <a:lnTo>
                    <a:pt x="10069" y="5035"/>
                  </a:lnTo>
                  <a:lnTo>
                    <a:pt x="10125" y="5312"/>
                  </a:lnTo>
                  <a:lnTo>
                    <a:pt x="10180" y="5589"/>
                  </a:lnTo>
                  <a:lnTo>
                    <a:pt x="10125" y="5921"/>
                  </a:lnTo>
                  <a:lnTo>
                    <a:pt x="10069" y="6142"/>
                  </a:lnTo>
                  <a:lnTo>
                    <a:pt x="9903" y="6418"/>
                  </a:lnTo>
                  <a:lnTo>
                    <a:pt x="9737" y="6640"/>
                  </a:lnTo>
                  <a:lnTo>
                    <a:pt x="9516" y="6806"/>
                  </a:lnTo>
                  <a:lnTo>
                    <a:pt x="9295" y="6916"/>
                  </a:lnTo>
                  <a:lnTo>
                    <a:pt x="9018" y="7027"/>
                  </a:lnTo>
                  <a:lnTo>
                    <a:pt x="6086" y="7027"/>
                  </a:lnTo>
                  <a:lnTo>
                    <a:pt x="5865" y="6972"/>
                  </a:lnTo>
                  <a:lnTo>
                    <a:pt x="5699" y="6861"/>
                  </a:lnTo>
                  <a:lnTo>
                    <a:pt x="5588" y="6695"/>
                  </a:lnTo>
                  <a:lnTo>
                    <a:pt x="5533" y="6474"/>
                  </a:lnTo>
                  <a:lnTo>
                    <a:pt x="5588" y="6252"/>
                  </a:lnTo>
                  <a:lnTo>
                    <a:pt x="5699" y="6087"/>
                  </a:lnTo>
                  <a:lnTo>
                    <a:pt x="5865" y="5976"/>
                  </a:lnTo>
                  <a:lnTo>
                    <a:pt x="6086" y="5921"/>
                  </a:lnTo>
                  <a:lnTo>
                    <a:pt x="6307" y="5976"/>
                  </a:lnTo>
                  <a:lnTo>
                    <a:pt x="6473" y="6031"/>
                  </a:lnTo>
                  <a:lnTo>
                    <a:pt x="6639" y="6031"/>
                  </a:lnTo>
                  <a:lnTo>
                    <a:pt x="6805" y="5976"/>
                  </a:lnTo>
                  <a:lnTo>
                    <a:pt x="6971" y="5921"/>
                  </a:lnTo>
                  <a:lnTo>
                    <a:pt x="7082" y="5810"/>
                  </a:lnTo>
                  <a:lnTo>
                    <a:pt x="7192" y="5699"/>
                  </a:lnTo>
                  <a:lnTo>
                    <a:pt x="7303" y="5533"/>
                  </a:lnTo>
                  <a:lnTo>
                    <a:pt x="7303" y="5367"/>
                  </a:lnTo>
                  <a:lnTo>
                    <a:pt x="7358" y="5146"/>
                  </a:lnTo>
                  <a:lnTo>
                    <a:pt x="7469" y="4869"/>
                  </a:lnTo>
                  <a:lnTo>
                    <a:pt x="7635" y="4703"/>
                  </a:lnTo>
                  <a:lnTo>
                    <a:pt x="7801" y="4537"/>
                  </a:lnTo>
                  <a:lnTo>
                    <a:pt x="8022" y="4371"/>
                  </a:lnTo>
                  <a:lnTo>
                    <a:pt x="8244" y="4261"/>
                  </a:lnTo>
                  <a:lnTo>
                    <a:pt x="8465" y="4205"/>
                  </a:lnTo>
                  <a:lnTo>
                    <a:pt x="8742" y="4150"/>
                  </a:lnTo>
                  <a:close/>
                  <a:moveTo>
                    <a:pt x="8742" y="2601"/>
                  </a:moveTo>
                  <a:lnTo>
                    <a:pt x="8299" y="2656"/>
                  </a:lnTo>
                  <a:lnTo>
                    <a:pt x="7856" y="2767"/>
                  </a:lnTo>
                  <a:lnTo>
                    <a:pt x="7469" y="2933"/>
                  </a:lnTo>
                  <a:lnTo>
                    <a:pt x="7082" y="3099"/>
                  </a:lnTo>
                  <a:lnTo>
                    <a:pt x="6750" y="3376"/>
                  </a:lnTo>
                  <a:lnTo>
                    <a:pt x="6473" y="3652"/>
                  </a:lnTo>
                  <a:lnTo>
                    <a:pt x="6197" y="4040"/>
                  </a:lnTo>
                  <a:lnTo>
                    <a:pt x="6031" y="4371"/>
                  </a:lnTo>
                  <a:lnTo>
                    <a:pt x="5588" y="4427"/>
                  </a:lnTo>
                  <a:lnTo>
                    <a:pt x="5201" y="4593"/>
                  </a:lnTo>
                  <a:lnTo>
                    <a:pt x="4869" y="4759"/>
                  </a:lnTo>
                  <a:lnTo>
                    <a:pt x="4592" y="5035"/>
                  </a:lnTo>
                  <a:lnTo>
                    <a:pt x="4316" y="5312"/>
                  </a:lnTo>
                  <a:lnTo>
                    <a:pt x="4150" y="5699"/>
                  </a:lnTo>
                  <a:lnTo>
                    <a:pt x="4039" y="6087"/>
                  </a:lnTo>
                  <a:lnTo>
                    <a:pt x="3984" y="6474"/>
                  </a:lnTo>
                  <a:lnTo>
                    <a:pt x="4039" y="6916"/>
                  </a:lnTo>
                  <a:lnTo>
                    <a:pt x="4150" y="7304"/>
                  </a:lnTo>
                  <a:lnTo>
                    <a:pt x="4371" y="7636"/>
                  </a:lnTo>
                  <a:lnTo>
                    <a:pt x="4592" y="7968"/>
                  </a:lnTo>
                  <a:lnTo>
                    <a:pt x="4924" y="8244"/>
                  </a:lnTo>
                  <a:lnTo>
                    <a:pt x="5256" y="8410"/>
                  </a:lnTo>
                  <a:lnTo>
                    <a:pt x="5643" y="8521"/>
                  </a:lnTo>
                  <a:lnTo>
                    <a:pt x="6086" y="8576"/>
                  </a:lnTo>
                  <a:lnTo>
                    <a:pt x="8742" y="8576"/>
                  </a:lnTo>
                  <a:lnTo>
                    <a:pt x="9350" y="8521"/>
                  </a:lnTo>
                  <a:lnTo>
                    <a:pt x="9903" y="8355"/>
                  </a:lnTo>
                  <a:lnTo>
                    <a:pt x="10401" y="8078"/>
                  </a:lnTo>
                  <a:lnTo>
                    <a:pt x="10844" y="7691"/>
                  </a:lnTo>
                  <a:lnTo>
                    <a:pt x="11176" y="7248"/>
                  </a:lnTo>
                  <a:lnTo>
                    <a:pt x="11452" y="6750"/>
                  </a:lnTo>
                  <a:lnTo>
                    <a:pt x="11674" y="6197"/>
                  </a:lnTo>
                  <a:lnTo>
                    <a:pt x="11729" y="5589"/>
                  </a:lnTo>
                  <a:lnTo>
                    <a:pt x="11674" y="4980"/>
                  </a:lnTo>
                  <a:lnTo>
                    <a:pt x="11452" y="4427"/>
                  </a:lnTo>
                  <a:lnTo>
                    <a:pt x="11176" y="3929"/>
                  </a:lnTo>
                  <a:lnTo>
                    <a:pt x="10844" y="3486"/>
                  </a:lnTo>
                  <a:lnTo>
                    <a:pt x="10401" y="3154"/>
                  </a:lnTo>
                  <a:lnTo>
                    <a:pt x="9903" y="2878"/>
                  </a:lnTo>
                  <a:lnTo>
                    <a:pt x="9350" y="2712"/>
                  </a:lnTo>
                  <a:lnTo>
                    <a:pt x="8742" y="2601"/>
                  </a:lnTo>
                  <a:close/>
                  <a:moveTo>
                    <a:pt x="15546" y="9517"/>
                  </a:moveTo>
                  <a:lnTo>
                    <a:pt x="15712" y="9572"/>
                  </a:lnTo>
                  <a:lnTo>
                    <a:pt x="15823" y="9683"/>
                  </a:lnTo>
                  <a:lnTo>
                    <a:pt x="15934" y="9849"/>
                  </a:lnTo>
                  <a:lnTo>
                    <a:pt x="18534" y="14994"/>
                  </a:lnTo>
                  <a:lnTo>
                    <a:pt x="4648" y="14994"/>
                  </a:lnTo>
                  <a:lnTo>
                    <a:pt x="5256" y="13998"/>
                  </a:lnTo>
                  <a:lnTo>
                    <a:pt x="5588" y="13500"/>
                  </a:lnTo>
                  <a:lnTo>
                    <a:pt x="5920" y="13057"/>
                  </a:lnTo>
                  <a:lnTo>
                    <a:pt x="6307" y="12670"/>
                  </a:lnTo>
                  <a:lnTo>
                    <a:pt x="6639" y="12393"/>
                  </a:lnTo>
                  <a:lnTo>
                    <a:pt x="7027" y="12172"/>
                  </a:lnTo>
                  <a:lnTo>
                    <a:pt x="7248" y="12117"/>
                  </a:lnTo>
                  <a:lnTo>
                    <a:pt x="7690" y="12117"/>
                  </a:lnTo>
                  <a:lnTo>
                    <a:pt x="7967" y="12172"/>
                  </a:lnTo>
                  <a:lnTo>
                    <a:pt x="8465" y="12393"/>
                  </a:lnTo>
                  <a:lnTo>
                    <a:pt x="8963" y="12670"/>
                  </a:lnTo>
                  <a:lnTo>
                    <a:pt x="9461" y="13002"/>
                  </a:lnTo>
                  <a:lnTo>
                    <a:pt x="9903" y="13389"/>
                  </a:lnTo>
                  <a:lnTo>
                    <a:pt x="10235" y="13777"/>
                  </a:lnTo>
                  <a:lnTo>
                    <a:pt x="10733" y="14440"/>
                  </a:lnTo>
                  <a:lnTo>
                    <a:pt x="10844" y="14551"/>
                  </a:lnTo>
                  <a:lnTo>
                    <a:pt x="11010" y="14662"/>
                  </a:lnTo>
                  <a:lnTo>
                    <a:pt x="11176" y="14717"/>
                  </a:lnTo>
                  <a:lnTo>
                    <a:pt x="11397" y="14772"/>
                  </a:lnTo>
                  <a:lnTo>
                    <a:pt x="11618" y="14717"/>
                  </a:lnTo>
                  <a:lnTo>
                    <a:pt x="11784" y="14662"/>
                  </a:lnTo>
                  <a:lnTo>
                    <a:pt x="11950" y="14551"/>
                  </a:lnTo>
                  <a:lnTo>
                    <a:pt x="12061" y="14385"/>
                  </a:lnTo>
                  <a:lnTo>
                    <a:pt x="14717" y="9793"/>
                  </a:lnTo>
                  <a:lnTo>
                    <a:pt x="14827" y="9683"/>
                  </a:lnTo>
                  <a:lnTo>
                    <a:pt x="14993" y="9572"/>
                  </a:lnTo>
                  <a:lnTo>
                    <a:pt x="15159" y="9517"/>
                  </a:lnTo>
                  <a:close/>
                  <a:moveTo>
                    <a:pt x="20304" y="1550"/>
                  </a:moveTo>
                  <a:lnTo>
                    <a:pt x="20304" y="14994"/>
                  </a:lnTo>
                  <a:lnTo>
                    <a:pt x="20249" y="14994"/>
                  </a:lnTo>
                  <a:lnTo>
                    <a:pt x="17317" y="9185"/>
                  </a:lnTo>
                  <a:lnTo>
                    <a:pt x="17151" y="8908"/>
                  </a:lnTo>
                  <a:lnTo>
                    <a:pt x="16985" y="8631"/>
                  </a:lnTo>
                  <a:lnTo>
                    <a:pt x="16764" y="8410"/>
                  </a:lnTo>
                  <a:lnTo>
                    <a:pt x="16487" y="8244"/>
                  </a:lnTo>
                  <a:lnTo>
                    <a:pt x="16210" y="8133"/>
                  </a:lnTo>
                  <a:lnTo>
                    <a:pt x="15934" y="8023"/>
                  </a:lnTo>
                  <a:lnTo>
                    <a:pt x="15657" y="7968"/>
                  </a:lnTo>
                  <a:lnTo>
                    <a:pt x="15325" y="7912"/>
                  </a:lnTo>
                  <a:lnTo>
                    <a:pt x="15049" y="7968"/>
                  </a:lnTo>
                  <a:lnTo>
                    <a:pt x="14717" y="8023"/>
                  </a:lnTo>
                  <a:lnTo>
                    <a:pt x="14440" y="8078"/>
                  </a:lnTo>
                  <a:lnTo>
                    <a:pt x="14219" y="8244"/>
                  </a:lnTo>
                  <a:lnTo>
                    <a:pt x="13942" y="8410"/>
                  </a:lnTo>
                  <a:lnTo>
                    <a:pt x="13721" y="8576"/>
                  </a:lnTo>
                  <a:lnTo>
                    <a:pt x="13555" y="8797"/>
                  </a:lnTo>
                  <a:lnTo>
                    <a:pt x="13389" y="9019"/>
                  </a:lnTo>
                  <a:lnTo>
                    <a:pt x="11286" y="12615"/>
                  </a:lnTo>
                  <a:lnTo>
                    <a:pt x="10567" y="11951"/>
                  </a:lnTo>
                  <a:lnTo>
                    <a:pt x="10125" y="11619"/>
                  </a:lnTo>
                  <a:lnTo>
                    <a:pt x="9682" y="11287"/>
                  </a:lnTo>
                  <a:lnTo>
                    <a:pt x="9129" y="11010"/>
                  </a:lnTo>
                  <a:lnTo>
                    <a:pt x="8576" y="10789"/>
                  </a:lnTo>
                  <a:lnTo>
                    <a:pt x="8022" y="10623"/>
                  </a:lnTo>
                  <a:lnTo>
                    <a:pt x="7414" y="10568"/>
                  </a:lnTo>
                  <a:lnTo>
                    <a:pt x="6971" y="10623"/>
                  </a:lnTo>
                  <a:lnTo>
                    <a:pt x="6584" y="10734"/>
                  </a:lnTo>
                  <a:lnTo>
                    <a:pt x="6197" y="10844"/>
                  </a:lnTo>
                  <a:lnTo>
                    <a:pt x="5865" y="11066"/>
                  </a:lnTo>
                  <a:lnTo>
                    <a:pt x="5477" y="11342"/>
                  </a:lnTo>
                  <a:lnTo>
                    <a:pt x="5145" y="11619"/>
                  </a:lnTo>
                  <a:lnTo>
                    <a:pt x="4537" y="12283"/>
                  </a:lnTo>
                  <a:lnTo>
                    <a:pt x="3984" y="13002"/>
                  </a:lnTo>
                  <a:lnTo>
                    <a:pt x="3541" y="13777"/>
                  </a:lnTo>
                  <a:lnTo>
                    <a:pt x="3209" y="14440"/>
                  </a:lnTo>
                  <a:lnTo>
                    <a:pt x="2933" y="14994"/>
                  </a:lnTo>
                  <a:lnTo>
                    <a:pt x="1549" y="14994"/>
                  </a:lnTo>
                  <a:lnTo>
                    <a:pt x="1549" y="1550"/>
                  </a:lnTo>
                  <a:close/>
                  <a:moveTo>
                    <a:pt x="20304" y="16543"/>
                  </a:moveTo>
                  <a:lnTo>
                    <a:pt x="20304" y="20305"/>
                  </a:lnTo>
                  <a:lnTo>
                    <a:pt x="1549" y="20305"/>
                  </a:lnTo>
                  <a:lnTo>
                    <a:pt x="1549" y="16543"/>
                  </a:lnTo>
                  <a:close/>
                  <a:moveTo>
                    <a:pt x="775" y="1"/>
                  </a:moveTo>
                  <a:lnTo>
                    <a:pt x="498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0" y="775"/>
                  </a:lnTo>
                  <a:lnTo>
                    <a:pt x="0" y="21079"/>
                  </a:lnTo>
                  <a:lnTo>
                    <a:pt x="56" y="21356"/>
                  </a:lnTo>
                  <a:lnTo>
                    <a:pt x="222" y="21577"/>
                  </a:lnTo>
                  <a:lnTo>
                    <a:pt x="498" y="21743"/>
                  </a:lnTo>
                  <a:lnTo>
                    <a:pt x="775" y="21799"/>
                  </a:lnTo>
                  <a:lnTo>
                    <a:pt x="21079" y="21799"/>
                  </a:lnTo>
                  <a:lnTo>
                    <a:pt x="21411" y="21743"/>
                  </a:lnTo>
                  <a:lnTo>
                    <a:pt x="21632" y="21577"/>
                  </a:lnTo>
                  <a:lnTo>
                    <a:pt x="21798" y="21356"/>
                  </a:lnTo>
                  <a:lnTo>
                    <a:pt x="21853" y="21079"/>
                  </a:lnTo>
                  <a:lnTo>
                    <a:pt x="21853" y="775"/>
                  </a:lnTo>
                  <a:lnTo>
                    <a:pt x="21798" y="443"/>
                  </a:lnTo>
                  <a:lnTo>
                    <a:pt x="21632" y="222"/>
                  </a:lnTo>
                  <a:lnTo>
                    <a:pt x="21411" y="56"/>
                  </a:lnTo>
                  <a:lnTo>
                    <a:pt x="21079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1"/>
            <p:cNvSpPr/>
            <p:nvPr/>
          </p:nvSpPr>
          <p:spPr>
            <a:xfrm rot="-2279041">
              <a:off x="7971887" y="4369590"/>
              <a:ext cx="256822" cy="173596"/>
            </a:xfrm>
            <a:custGeom>
              <a:avLst/>
              <a:gdLst/>
              <a:ahLst/>
              <a:cxnLst/>
              <a:rect l="l" t="t" r="r" b="b"/>
              <a:pathLst>
                <a:path w="21854" h="14772" extrusionOk="0">
                  <a:moveTo>
                    <a:pt x="3431" y="2600"/>
                  </a:moveTo>
                  <a:lnTo>
                    <a:pt x="3154" y="2711"/>
                  </a:lnTo>
                  <a:lnTo>
                    <a:pt x="2878" y="2877"/>
                  </a:lnTo>
                  <a:lnTo>
                    <a:pt x="2712" y="3098"/>
                  </a:lnTo>
                  <a:lnTo>
                    <a:pt x="2656" y="3375"/>
                  </a:lnTo>
                  <a:lnTo>
                    <a:pt x="2712" y="3707"/>
                  </a:lnTo>
                  <a:lnTo>
                    <a:pt x="2878" y="3928"/>
                  </a:lnTo>
                  <a:lnTo>
                    <a:pt x="3154" y="4094"/>
                  </a:lnTo>
                  <a:lnTo>
                    <a:pt x="3431" y="4150"/>
                  </a:lnTo>
                  <a:lnTo>
                    <a:pt x="18479" y="4150"/>
                  </a:lnTo>
                  <a:lnTo>
                    <a:pt x="18756" y="4094"/>
                  </a:lnTo>
                  <a:lnTo>
                    <a:pt x="18977" y="3928"/>
                  </a:lnTo>
                  <a:lnTo>
                    <a:pt x="19143" y="3707"/>
                  </a:lnTo>
                  <a:lnTo>
                    <a:pt x="19198" y="3375"/>
                  </a:lnTo>
                  <a:lnTo>
                    <a:pt x="19143" y="3098"/>
                  </a:lnTo>
                  <a:lnTo>
                    <a:pt x="18977" y="2877"/>
                  </a:lnTo>
                  <a:lnTo>
                    <a:pt x="18756" y="2711"/>
                  </a:lnTo>
                  <a:lnTo>
                    <a:pt x="18479" y="2600"/>
                  </a:lnTo>
                  <a:close/>
                  <a:moveTo>
                    <a:pt x="5312" y="7026"/>
                  </a:moveTo>
                  <a:lnTo>
                    <a:pt x="5367" y="7082"/>
                  </a:lnTo>
                  <a:lnTo>
                    <a:pt x="5422" y="7137"/>
                  </a:lnTo>
                  <a:lnTo>
                    <a:pt x="5422" y="7248"/>
                  </a:lnTo>
                  <a:lnTo>
                    <a:pt x="5422" y="7303"/>
                  </a:lnTo>
                  <a:lnTo>
                    <a:pt x="5367" y="7358"/>
                  </a:lnTo>
                  <a:lnTo>
                    <a:pt x="5312" y="7414"/>
                  </a:lnTo>
                  <a:lnTo>
                    <a:pt x="5201" y="7469"/>
                  </a:lnTo>
                  <a:lnTo>
                    <a:pt x="5146" y="7414"/>
                  </a:lnTo>
                  <a:lnTo>
                    <a:pt x="5035" y="7358"/>
                  </a:lnTo>
                  <a:lnTo>
                    <a:pt x="5035" y="7303"/>
                  </a:lnTo>
                  <a:lnTo>
                    <a:pt x="4980" y="7248"/>
                  </a:lnTo>
                  <a:lnTo>
                    <a:pt x="5035" y="7137"/>
                  </a:lnTo>
                  <a:lnTo>
                    <a:pt x="5035" y="7082"/>
                  </a:lnTo>
                  <a:lnTo>
                    <a:pt x="5146" y="7026"/>
                  </a:lnTo>
                  <a:close/>
                  <a:moveTo>
                    <a:pt x="16764" y="7026"/>
                  </a:moveTo>
                  <a:lnTo>
                    <a:pt x="16819" y="7082"/>
                  </a:lnTo>
                  <a:lnTo>
                    <a:pt x="16875" y="7137"/>
                  </a:lnTo>
                  <a:lnTo>
                    <a:pt x="16930" y="7248"/>
                  </a:lnTo>
                  <a:lnTo>
                    <a:pt x="16875" y="7303"/>
                  </a:lnTo>
                  <a:lnTo>
                    <a:pt x="16819" y="7358"/>
                  </a:lnTo>
                  <a:lnTo>
                    <a:pt x="16764" y="7414"/>
                  </a:lnTo>
                  <a:lnTo>
                    <a:pt x="16709" y="7469"/>
                  </a:lnTo>
                  <a:lnTo>
                    <a:pt x="16598" y="7414"/>
                  </a:lnTo>
                  <a:lnTo>
                    <a:pt x="16543" y="7358"/>
                  </a:lnTo>
                  <a:lnTo>
                    <a:pt x="16487" y="7303"/>
                  </a:lnTo>
                  <a:lnTo>
                    <a:pt x="16487" y="7248"/>
                  </a:lnTo>
                  <a:lnTo>
                    <a:pt x="16487" y="7137"/>
                  </a:lnTo>
                  <a:lnTo>
                    <a:pt x="16543" y="7082"/>
                  </a:lnTo>
                  <a:lnTo>
                    <a:pt x="16598" y="7026"/>
                  </a:lnTo>
                  <a:close/>
                  <a:moveTo>
                    <a:pt x="8742" y="6363"/>
                  </a:moveTo>
                  <a:lnTo>
                    <a:pt x="8742" y="8133"/>
                  </a:lnTo>
                  <a:lnTo>
                    <a:pt x="13168" y="8133"/>
                  </a:lnTo>
                  <a:lnTo>
                    <a:pt x="13168" y="6363"/>
                  </a:lnTo>
                  <a:close/>
                  <a:moveTo>
                    <a:pt x="4869" y="5477"/>
                  </a:moveTo>
                  <a:lnTo>
                    <a:pt x="4537" y="5588"/>
                  </a:lnTo>
                  <a:lnTo>
                    <a:pt x="4205" y="5754"/>
                  </a:lnTo>
                  <a:lnTo>
                    <a:pt x="3984" y="5975"/>
                  </a:lnTo>
                  <a:lnTo>
                    <a:pt x="3763" y="6252"/>
                  </a:lnTo>
                  <a:lnTo>
                    <a:pt x="3597" y="6528"/>
                  </a:lnTo>
                  <a:lnTo>
                    <a:pt x="3486" y="6860"/>
                  </a:lnTo>
                  <a:lnTo>
                    <a:pt x="3431" y="7248"/>
                  </a:lnTo>
                  <a:lnTo>
                    <a:pt x="3486" y="7580"/>
                  </a:lnTo>
                  <a:lnTo>
                    <a:pt x="3597" y="7912"/>
                  </a:lnTo>
                  <a:lnTo>
                    <a:pt x="3763" y="8188"/>
                  </a:lnTo>
                  <a:lnTo>
                    <a:pt x="3984" y="8465"/>
                  </a:lnTo>
                  <a:lnTo>
                    <a:pt x="4205" y="8686"/>
                  </a:lnTo>
                  <a:lnTo>
                    <a:pt x="4537" y="8852"/>
                  </a:lnTo>
                  <a:lnTo>
                    <a:pt x="4869" y="8963"/>
                  </a:lnTo>
                  <a:lnTo>
                    <a:pt x="5588" y="8963"/>
                  </a:lnTo>
                  <a:lnTo>
                    <a:pt x="5920" y="8852"/>
                  </a:lnTo>
                  <a:lnTo>
                    <a:pt x="6197" y="8686"/>
                  </a:lnTo>
                  <a:lnTo>
                    <a:pt x="6474" y="8465"/>
                  </a:lnTo>
                  <a:lnTo>
                    <a:pt x="6695" y="8188"/>
                  </a:lnTo>
                  <a:lnTo>
                    <a:pt x="6861" y="7912"/>
                  </a:lnTo>
                  <a:lnTo>
                    <a:pt x="6916" y="7580"/>
                  </a:lnTo>
                  <a:lnTo>
                    <a:pt x="6972" y="7248"/>
                  </a:lnTo>
                  <a:lnTo>
                    <a:pt x="6916" y="6860"/>
                  </a:lnTo>
                  <a:lnTo>
                    <a:pt x="6861" y="6528"/>
                  </a:lnTo>
                  <a:lnTo>
                    <a:pt x="6695" y="6252"/>
                  </a:lnTo>
                  <a:lnTo>
                    <a:pt x="6474" y="5975"/>
                  </a:lnTo>
                  <a:lnTo>
                    <a:pt x="6197" y="5754"/>
                  </a:lnTo>
                  <a:lnTo>
                    <a:pt x="5920" y="5588"/>
                  </a:lnTo>
                  <a:lnTo>
                    <a:pt x="5588" y="5477"/>
                  </a:lnTo>
                  <a:close/>
                  <a:moveTo>
                    <a:pt x="16321" y="5477"/>
                  </a:moveTo>
                  <a:lnTo>
                    <a:pt x="15989" y="5588"/>
                  </a:lnTo>
                  <a:lnTo>
                    <a:pt x="15713" y="5754"/>
                  </a:lnTo>
                  <a:lnTo>
                    <a:pt x="15436" y="5975"/>
                  </a:lnTo>
                  <a:lnTo>
                    <a:pt x="15215" y="6252"/>
                  </a:lnTo>
                  <a:lnTo>
                    <a:pt x="15049" y="6528"/>
                  </a:lnTo>
                  <a:lnTo>
                    <a:pt x="14938" y="6860"/>
                  </a:lnTo>
                  <a:lnTo>
                    <a:pt x="14938" y="7248"/>
                  </a:lnTo>
                  <a:lnTo>
                    <a:pt x="14938" y="7580"/>
                  </a:lnTo>
                  <a:lnTo>
                    <a:pt x="15049" y="7912"/>
                  </a:lnTo>
                  <a:lnTo>
                    <a:pt x="15215" y="8188"/>
                  </a:lnTo>
                  <a:lnTo>
                    <a:pt x="15436" y="8465"/>
                  </a:lnTo>
                  <a:lnTo>
                    <a:pt x="15713" y="8686"/>
                  </a:lnTo>
                  <a:lnTo>
                    <a:pt x="15989" y="8852"/>
                  </a:lnTo>
                  <a:lnTo>
                    <a:pt x="16321" y="8963"/>
                  </a:lnTo>
                  <a:lnTo>
                    <a:pt x="17041" y="8963"/>
                  </a:lnTo>
                  <a:lnTo>
                    <a:pt x="17373" y="8852"/>
                  </a:lnTo>
                  <a:lnTo>
                    <a:pt x="17649" y="8686"/>
                  </a:lnTo>
                  <a:lnTo>
                    <a:pt x="17926" y="8465"/>
                  </a:lnTo>
                  <a:lnTo>
                    <a:pt x="18147" y="8188"/>
                  </a:lnTo>
                  <a:lnTo>
                    <a:pt x="18313" y="7912"/>
                  </a:lnTo>
                  <a:lnTo>
                    <a:pt x="18424" y="7580"/>
                  </a:lnTo>
                  <a:lnTo>
                    <a:pt x="18479" y="7248"/>
                  </a:lnTo>
                  <a:lnTo>
                    <a:pt x="18424" y="6860"/>
                  </a:lnTo>
                  <a:lnTo>
                    <a:pt x="18313" y="6528"/>
                  </a:lnTo>
                  <a:lnTo>
                    <a:pt x="18147" y="6252"/>
                  </a:lnTo>
                  <a:lnTo>
                    <a:pt x="17926" y="5975"/>
                  </a:lnTo>
                  <a:lnTo>
                    <a:pt x="17649" y="5754"/>
                  </a:lnTo>
                  <a:lnTo>
                    <a:pt x="17373" y="5588"/>
                  </a:lnTo>
                  <a:lnTo>
                    <a:pt x="17041" y="5477"/>
                  </a:lnTo>
                  <a:close/>
                  <a:moveTo>
                    <a:pt x="15049" y="12116"/>
                  </a:moveTo>
                  <a:lnTo>
                    <a:pt x="16155" y="13223"/>
                  </a:lnTo>
                  <a:lnTo>
                    <a:pt x="5754" y="13223"/>
                  </a:lnTo>
                  <a:lnTo>
                    <a:pt x="6861" y="12116"/>
                  </a:lnTo>
                  <a:close/>
                  <a:moveTo>
                    <a:pt x="19973" y="1549"/>
                  </a:moveTo>
                  <a:lnTo>
                    <a:pt x="20139" y="1660"/>
                  </a:lnTo>
                  <a:lnTo>
                    <a:pt x="20305" y="1881"/>
                  </a:lnTo>
                  <a:lnTo>
                    <a:pt x="20305" y="2047"/>
                  </a:lnTo>
                  <a:lnTo>
                    <a:pt x="20305" y="12669"/>
                  </a:lnTo>
                  <a:lnTo>
                    <a:pt x="20305" y="12891"/>
                  </a:lnTo>
                  <a:lnTo>
                    <a:pt x="20139" y="13057"/>
                  </a:lnTo>
                  <a:lnTo>
                    <a:pt x="19973" y="13167"/>
                  </a:lnTo>
                  <a:lnTo>
                    <a:pt x="19751" y="13223"/>
                  </a:lnTo>
                  <a:lnTo>
                    <a:pt x="18313" y="13223"/>
                  </a:lnTo>
                  <a:lnTo>
                    <a:pt x="15934" y="10788"/>
                  </a:lnTo>
                  <a:lnTo>
                    <a:pt x="15657" y="10622"/>
                  </a:lnTo>
                  <a:lnTo>
                    <a:pt x="15381" y="10567"/>
                  </a:lnTo>
                  <a:lnTo>
                    <a:pt x="6529" y="10567"/>
                  </a:lnTo>
                  <a:lnTo>
                    <a:pt x="6252" y="10622"/>
                  </a:lnTo>
                  <a:lnTo>
                    <a:pt x="5976" y="10788"/>
                  </a:lnTo>
                  <a:lnTo>
                    <a:pt x="3541" y="13223"/>
                  </a:lnTo>
                  <a:lnTo>
                    <a:pt x="2103" y="13223"/>
                  </a:lnTo>
                  <a:lnTo>
                    <a:pt x="1882" y="13167"/>
                  </a:lnTo>
                  <a:lnTo>
                    <a:pt x="1716" y="13057"/>
                  </a:lnTo>
                  <a:lnTo>
                    <a:pt x="1605" y="12891"/>
                  </a:lnTo>
                  <a:lnTo>
                    <a:pt x="1550" y="12669"/>
                  </a:lnTo>
                  <a:lnTo>
                    <a:pt x="1550" y="2047"/>
                  </a:lnTo>
                  <a:lnTo>
                    <a:pt x="1605" y="1881"/>
                  </a:lnTo>
                  <a:lnTo>
                    <a:pt x="1716" y="1660"/>
                  </a:lnTo>
                  <a:lnTo>
                    <a:pt x="1882" y="1549"/>
                  </a:lnTo>
                  <a:close/>
                  <a:moveTo>
                    <a:pt x="1716" y="0"/>
                  </a:moveTo>
                  <a:lnTo>
                    <a:pt x="1328" y="166"/>
                  </a:lnTo>
                  <a:lnTo>
                    <a:pt x="941" y="332"/>
                  </a:lnTo>
                  <a:lnTo>
                    <a:pt x="665" y="609"/>
                  </a:lnTo>
                  <a:lnTo>
                    <a:pt x="388" y="885"/>
                  </a:lnTo>
                  <a:lnTo>
                    <a:pt x="167" y="1273"/>
                  </a:lnTo>
                  <a:lnTo>
                    <a:pt x="56" y="1660"/>
                  </a:lnTo>
                  <a:lnTo>
                    <a:pt x="1" y="2047"/>
                  </a:lnTo>
                  <a:lnTo>
                    <a:pt x="1" y="12669"/>
                  </a:lnTo>
                  <a:lnTo>
                    <a:pt x="56" y="13112"/>
                  </a:lnTo>
                  <a:lnTo>
                    <a:pt x="167" y="13499"/>
                  </a:lnTo>
                  <a:lnTo>
                    <a:pt x="388" y="13831"/>
                  </a:lnTo>
                  <a:lnTo>
                    <a:pt x="665" y="14163"/>
                  </a:lnTo>
                  <a:lnTo>
                    <a:pt x="941" y="14384"/>
                  </a:lnTo>
                  <a:lnTo>
                    <a:pt x="1328" y="14606"/>
                  </a:lnTo>
                  <a:lnTo>
                    <a:pt x="1716" y="14716"/>
                  </a:lnTo>
                  <a:lnTo>
                    <a:pt x="2103" y="14772"/>
                  </a:lnTo>
                  <a:lnTo>
                    <a:pt x="19751" y="14772"/>
                  </a:lnTo>
                  <a:lnTo>
                    <a:pt x="20194" y="14716"/>
                  </a:lnTo>
                  <a:lnTo>
                    <a:pt x="20581" y="14606"/>
                  </a:lnTo>
                  <a:lnTo>
                    <a:pt x="20969" y="14384"/>
                  </a:lnTo>
                  <a:lnTo>
                    <a:pt x="21245" y="14163"/>
                  </a:lnTo>
                  <a:lnTo>
                    <a:pt x="21522" y="13831"/>
                  </a:lnTo>
                  <a:lnTo>
                    <a:pt x="21688" y="13499"/>
                  </a:lnTo>
                  <a:lnTo>
                    <a:pt x="21854" y="13112"/>
                  </a:lnTo>
                  <a:lnTo>
                    <a:pt x="21854" y="12669"/>
                  </a:lnTo>
                  <a:lnTo>
                    <a:pt x="21854" y="2047"/>
                  </a:lnTo>
                  <a:lnTo>
                    <a:pt x="21854" y="1660"/>
                  </a:lnTo>
                  <a:lnTo>
                    <a:pt x="21688" y="1273"/>
                  </a:lnTo>
                  <a:lnTo>
                    <a:pt x="21522" y="885"/>
                  </a:lnTo>
                  <a:lnTo>
                    <a:pt x="21245" y="609"/>
                  </a:lnTo>
                  <a:lnTo>
                    <a:pt x="20969" y="332"/>
                  </a:lnTo>
                  <a:lnTo>
                    <a:pt x="20581" y="166"/>
                  </a:lnTo>
                  <a:lnTo>
                    <a:pt x="20194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1"/>
            <p:cNvSpPr/>
            <p:nvPr/>
          </p:nvSpPr>
          <p:spPr>
            <a:xfrm rot="-2480581">
              <a:off x="749960" y="486476"/>
              <a:ext cx="256813" cy="230807"/>
            </a:xfrm>
            <a:custGeom>
              <a:avLst/>
              <a:gdLst/>
              <a:ahLst/>
              <a:cxnLst/>
              <a:rect l="l" t="t" r="r" b="b"/>
              <a:pathLst>
                <a:path w="21854" h="19641" extrusionOk="0">
                  <a:moveTo>
                    <a:pt x="15215" y="1716"/>
                  </a:moveTo>
                  <a:lnTo>
                    <a:pt x="15547" y="3099"/>
                  </a:lnTo>
                  <a:lnTo>
                    <a:pt x="10125" y="3099"/>
                  </a:lnTo>
                  <a:lnTo>
                    <a:pt x="15215" y="1716"/>
                  </a:lnTo>
                  <a:close/>
                  <a:moveTo>
                    <a:pt x="2546" y="5755"/>
                  </a:moveTo>
                  <a:lnTo>
                    <a:pt x="2269" y="5810"/>
                  </a:lnTo>
                  <a:lnTo>
                    <a:pt x="1993" y="5976"/>
                  </a:lnTo>
                  <a:lnTo>
                    <a:pt x="1827" y="6197"/>
                  </a:lnTo>
                  <a:lnTo>
                    <a:pt x="1771" y="6529"/>
                  </a:lnTo>
                  <a:lnTo>
                    <a:pt x="1827" y="6806"/>
                  </a:lnTo>
                  <a:lnTo>
                    <a:pt x="1993" y="7027"/>
                  </a:lnTo>
                  <a:lnTo>
                    <a:pt x="2269" y="7193"/>
                  </a:lnTo>
                  <a:lnTo>
                    <a:pt x="2546" y="7304"/>
                  </a:lnTo>
                  <a:lnTo>
                    <a:pt x="3431" y="7304"/>
                  </a:lnTo>
                  <a:lnTo>
                    <a:pt x="3708" y="7193"/>
                  </a:lnTo>
                  <a:lnTo>
                    <a:pt x="3984" y="7027"/>
                  </a:lnTo>
                  <a:lnTo>
                    <a:pt x="4150" y="6806"/>
                  </a:lnTo>
                  <a:lnTo>
                    <a:pt x="4206" y="6529"/>
                  </a:lnTo>
                  <a:lnTo>
                    <a:pt x="4150" y="6197"/>
                  </a:lnTo>
                  <a:lnTo>
                    <a:pt x="3984" y="5976"/>
                  </a:lnTo>
                  <a:lnTo>
                    <a:pt x="3708" y="5810"/>
                  </a:lnTo>
                  <a:lnTo>
                    <a:pt x="3431" y="5755"/>
                  </a:lnTo>
                  <a:close/>
                  <a:moveTo>
                    <a:pt x="6087" y="5755"/>
                  </a:moveTo>
                  <a:lnTo>
                    <a:pt x="5755" y="5810"/>
                  </a:lnTo>
                  <a:lnTo>
                    <a:pt x="5533" y="5976"/>
                  </a:lnTo>
                  <a:lnTo>
                    <a:pt x="5367" y="6197"/>
                  </a:lnTo>
                  <a:lnTo>
                    <a:pt x="5312" y="6529"/>
                  </a:lnTo>
                  <a:lnTo>
                    <a:pt x="5367" y="6806"/>
                  </a:lnTo>
                  <a:lnTo>
                    <a:pt x="5533" y="7027"/>
                  </a:lnTo>
                  <a:lnTo>
                    <a:pt x="5755" y="7193"/>
                  </a:lnTo>
                  <a:lnTo>
                    <a:pt x="6087" y="7304"/>
                  </a:lnTo>
                  <a:lnTo>
                    <a:pt x="6972" y="7304"/>
                  </a:lnTo>
                  <a:lnTo>
                    <a:pt x="7248" y="7193"/>
                  </a:lnTo>
                  <a:lnTo>
                    <a:pt x="7525" y="7027"/>
                  </a:lnTo>
                  <a:lnTo>
                    <a:pt x="7691" y="6806"/>
                  </a:lnTo>
                  <a:lnTo>
                    <a:pt x="7746" y="6529"/>
                  </a:lnTo>
                  <a:lnTo>
                    <a:pt x="7691" y="6197"/>
                  </a:lnTo>
                  <a:lnTo>
                    <a:pt x="7525" y="5976"/>
                  </a:lnTo>
                  <a:lnTo>
                    <a:pt x="7248" y="5810"/>
                  </a:lnTo>
                  <a:lnTo>
                    <a:pt x="6972" y="5755"/>
                  </a:lnTo>
                  <a:close/>
                  <a:moveTo>
                    <a:pt x="9627" y="5755"/>
                  </a:moveTo>
                  <a:lnTo>
                    <a:pt x="9295" y="5810"/>
                  </a:lnTo>
                  <a:lnTo>
                    <a:pt x="9074" y="5976"/>
                  </a:lnTo>
                  <a:lnTo>
                    <a:pt x="8908" y="6197"/>
                  </a:lnTo>
                  <a:lnTo>
                    <a:pt x="8853" y="6529"/>
                  </a:lnTo>
                  <a:lnTo>
                    <a:pt x="8908" y="6806"/>
                  </a:lnTo>
                  <a:lnTo>
                    <a:pt x="9074" y="7027"/>
                  </a:lnTo>
                  <a:lnTo>
                    <a:pt x="9295" y="7193"/>
                  </a:lnTo>
                  <a:lnTo>
                    <a:pt x="9627" y="7304"/>
                  </a:lnTo>
                  <a:lnTo>
                    <a:pt x="10513" y="7304"/>
                  </a:lnTo>
                  <a:lnTo>
                    <a:pt x="10789" y="7193"/>
                  </a:lnTo>
                  <a:lnTo>
                    <a:pt x="11010" y="7027"/>
                  </a:lnTo>
                  <a:lnTo>
                    <a:pt x="11176" y="6806"/>
                  </a:lnTo>
                  <a:lnTo>
                    <a:pt x="11287" y="6529"/>
                  </a:lnTo>
                  <a:lnTo>
                    <a:pt x="11176" y="6197"/>
                  </a:lnTo>
                  <a:lnTo>
                    <a:pt x="11010" y="5976"/>
                  </a:lnTo>
                  <a:lnTo>
                    <a:pt x="10789" y="5810"/>
                  </a:lnTo>
                  <a:lnTo>
                    <a:pt x="10513" y="5755"/>
                  </a:lnTo>
                  <a:close/>
                  <a:moveTo>
                    <a:pt x="13113" y="5755"/>
                  </a:moveTo>
                  <a:lnTo>
                    <a:pt x="12836" y="5810"/>
                  </a:lnTo>
                  <a:lnTo>
                    <a:pt x="12615" y="5976"/>
                  </a:lnTo>
                  <a:lnTo>
                    <a:pt x="12449" y="6197"/>
                  </a:lnTo>
                  <a:lnTo>
                    <a:pt x="12338" y="6529"/>
                  </a:lnTo>
                  <a:lnTo>
                    <a:pt x="12449" y="6806"/>
                  </a:lnTo>
                  <a:lnTo>
                    <a:pt x="12615" y="7027"/>
                  </a:lnTo>
                  <a:lnTo>
                    <a:pt x="12836" y="7193"/>
                  </a:lnTo>
                  <a:lnTo>
                    <a:pt x="13113" y="7304"/>
                  </a:lnTo>
                  <a:lnTo>
                    <a:pt x="13998" y="7304"/>
                  </a:lnTo>
                  <a:lnTo>
                    <a:pt x="14330" y="7193"/>
                  </a:lnTo>
                  <a:lnTo>
                    <a:pt x="14551" y="7027"/>
                  </a:lnTo>
                  <a:lnTo>
                    <a:pt x="14717" y="6806"/>
                  </a:lnTo>
                  <a:lnTo>
                    <a:pt x="14773" y="6529"/>
                  </a:lnTo>
                  <a:lnTo>
                    <a:pt x="14717" y="6197"/>
                  </a:lnTo>
                  <a:lnTo>
                    <a:pt x="14551" y="5976"/>
                  </a:lnTo>
                  <a:lnTo>
                    <a:pt x="14330" y="5810"/>
                  </a:lnTo>
                  <a:lnTo>
                    <a:pt x="13998" y="5755"/>
                  </a:lnTo>
                  <a:close/>
                  <a:moveTo>
                    <a:pt x="16654" y="5755"/>
                  </a:moveTo>
                  <a:lnTo>
                    <a:pt x="16377" y="5810"/>
                  </a:lnTo>
                  <a:lnTo>
                    <a:pt x="16100" y="5976"/>
                  </a:lnTo>
                  <a:lnTo>
                    <a:pt x="15934" y="6197"/>
                  </a:lnTo>
                  <a:lnTo>
                    <a:pt x="15879" y="6529"/>
                  </a:lnTo>
                  <a:lnTo>
                    <a:pt x="15934" y="6806"/>
                  </a:lnTo>
                  <a:lnTo>
                    <a:pt x="16100" y="7027"/>
                  </a:lnTo>
                  <a:lnTo>
                    <a:pt x="16377" y="7193"/>
                  </a:lnTo>
                  <a:lnTo>
                    <a:pt x="16654" y="7304"/>
                  </a:lnTo>
                  <a:lnTo>
                    <a:pt x="17539" y="7304"/>
                  </a:lnTo>
                  <a:lnTo>
                    <a:pt x="17871" y="7193"/>
                  </a:lnTo>
                  <a:lnTo>
                    <a:pt x="18092" y="7027"/>
                  </a:lnTo>
                  <a:lnTo>
                    <a:pt x="18258" y="6806"/>
                  </a:lnTo>
                  <a:lnTo>
                    <a:pt x="18313" y="6529"/>
                  </a:lnTo>
                  <a:lnTo>
                    <a:pt x="18258" y="6197"/>
                  </a:lnTo>
                  <a:lnTo>
                    <a:pt x="18092" y="5976"/>
                  </a:lnTo>
                  <a:lnTo>
                    <a:pt x="17871" y="5810"/>
                  </a:lnTo>
                  <a:lnTo>
                    <a:pt x="17539" y="5755"/>
                  </a:lnTo>
                  <a:close/>
                  <a:moveTo>
                    <a:pt x="16654" y="10900"/>
                  </a:moveTo>
                  <a:lnTo>
                    <a:pt x="16488" y="10955"/>
                  </a:lnTo>
                  <a:lnTo>
                    <a:pt x="16377" y="11066"/>
                  </a:lnTo>
                  <a:lnTo>
                    <a:pt x="16266" y="11176"/>
                  </a:lnTo>
                  <a:lnTo>
                    <a:pt x="16211" y="11342"/>
                  </a:lnTo>
                  <a:lnTo>
                    <a:pt x="16266" y="11508"/>
                  </a:lnTo>
                  <a:lnTo>
                    <a:pt x="16377" y="11674"/>
                  </a:lnTo>
                  <a:lnTo>
                    <a:pt x="16488" y="11785"/>
                  </a:lnTo>
                  <a:lnTo>
                    <a:pt x="16820" y="11785"/>
                  </a:lnTo>
                  <a:lnTo>
                    <a:pt x="16985" y="11674"/>
                  </a:lnTo>
                  <a:lnTo>
                    <a:pt x="17096" y="11508"/>
                  </a:lnTo>
                  <a:lnTo>
                    <a:pt x="17096" y="11342"/>
                  </a:lnTo>
                  <a:lnTo>
                    <a:pt x="17096" y="11176"/>
                  </a:lnTo>
                  <a:lnTo>
                    <a:pt x="16985" y="11066"/>
                  </a:lnTo>
                  <a:lnTo>
                    <a:pt x="16820" y="10955"/>
                  </a:lnTo>
                  <a:lnTo>
                    <a:pt x="16654" y="10900"/>
                  </a:lnTo>
                  <a:close/>
                  <a:moveTo>
                    <a:pt x="19530" y="9904"/>
                  </a:moveTo>
                  <a:lnTo>
                    <a:pt x="19696" y="9959"/>
                  </a:lnTo>
                  <a:lnTo>
                    <a:pt x="19862" y="10015"/>
                  </a:lnTo>
                  <a:lnTo>
                    <a:pt x="20084" y="10181"/>
                  </a:lnTo>
                  <a:lnTo>
                    <a:pt x="20250" y="10457"/>
                  </a:lnTo>
                  <a:lnTo>
                    <a:pt x="20305" y="10789"/>
                  </a:lnTo>
                  <a:lnTo>
                    <a:pt x="20305" y="11896"/>
                  </a:lnTo>
                  <a:lnTo>
                    <a:pt x="20250" y="12283"/>
                  </a:lnTo>
                  <a:lnTo>
                    <a:pt x="20084" y="12560"/>
                  </a:lnTo>
                  <a:lnTo>
                    <a:pt x="19862" y="12725"/>
                  </a:lnTo>
                  <a:lnTo>
                    <a:pt x="19696" y="12781"/>
                  </a:lnTo>
                  <a:lnTo>
                    <a:pt x="15824" y="12781"/>
                  </a:lnTo>
                  <a:lnTo>
                    <a:pt x="15713" y="12725"/>
                  </a:lnTo>
                  <a:lnTo>
                    <a:pt x="15436" y="12560"/>
                  </a:lnTo>
                  <a:lnTo>
                    <a:pt x="15270" y="12283"/>
                  </a:lnTo>
                  <a:lnTo>
                    <a:pt x="15215" y="11896"/>
                  </a:lnTo>
                  <a:lnTo>
                    <a:pt x="15215" y="10789"/>
                  </a:lnTo>
                  <a:lnTo>
                    <a:pt x="15270" y="10457"/>
                  </a:lnTo>
                  <a:lnTo>
                    <a:pt x="15436" y="10181"/>
                  </a:lnTo>
                  <a:lnTo>
                    <a:pt x="15713" y="10015"/>
                  </a:lnTo>
                  <a:lnTo>
                    <a:pt x="15824" y="9959"/>
                  </a:lnTo>
                  <a:lnTo>
                    <a:pt x="15990" y="9904"/>
                  </a:lnTo>
                  <a:close/>
                  <a:moveTo>
                    <a:pt x="2546" y="15436"/>
                  </a:moveTo>
                  <a:lnTo>
                    <a:pt x="2269" y="15492"/>
                  </a:lnTo>
                  <a:lnTo>
                    <a:pt x="1993" y="15658"/>
                  </a:lnTo>
                  <a:lnTo>
                    <a:pt x="1827" y="15934"/>
                  </a:lnTo>
                  <a:lnTo>
                    <a:pt x="1771" y="16211"/>
                  </a:lnTo>
                  <a:lnTo>
                    <a:pt x="1827" y="16543"/>
                  </a:lnTo>
                  <a:lnTo>
                    <a:pt x="1993" y="16764"/>
                  </a:lnTo>
                  <a:lnTo>
                    <a:pt x="2269" y="16930"/>
                  </a:lnTo>
                  <a:lnTo>
                    <a:pt x="2546" y="16985"/>
                  </a:lnTo>
                  <a:lnTo>
                    <a:pt x="3431" y="16985"/>
                  </a:lnTo>
                  <a:lnTo>
                    <a:pt x="3708" y="16930"/>
                  </a:lnTo>
                  <a:lnTo>
                    <a:pt x="3984" y="16764"/>
                  </a:lnTo>
                  <a:lnTo>
                    <a:pt x="4150" y="16543"/>
                  </a:lnTo>
                  <a:lnTo>
                    <a:pt x="4206" y="16211"/>
                  </a:lnTo>
                  <a:lnTo>
                    <a:pt x="4150" y="15934"/>
                  </a:lnTo>
                  <a:lnTo>
                    <a:pt x="3984" y="15658"/>
                  </a:lnTo>
                  <a:lnTo>
                    <a:pt x="3708" y="15492"/>
                  </a:lnTo>
                  <a:lnTo>
                    <a:pt x="3431" y="15436"/>
                  </a:lnTo>
                  <a:close/>
                  <a:moveTo>
                    <a:pt x="6087" y="15436"/>
                  </a:moveTo>
                  <a:lnTo>
                    <a:pt x="5755" y="15492"/>
                  </a:lnTo>
                  <a:lnTo>
                    <a:pt x="5533" y="15658"/>
                  </a:lnTo>
                  <a:lnTo>
                    <a:pt x="5367" y="15934"/>
                  </a:lnTo>
                  <a:lnTo>
                    <a:pt x="5312" y="16211"/>
                  </a:lnTo>
                  <a:lnTo>
                    <a:pt x="5367" y="16543"/>
                  </a:lnTo>
                  <a:lnTo>
                    <a:pt x="5533" y="16764"/>
                  </a:lnTo>
                  <a:lnTo>
                    <a:pt x="5755" y="16930"/>
                  </a:lnTo>
                  <a:lnTo>
                    <a:pt x="6087" y="16985"/>
                  </a:lnTo>
                  <a:lnTo>
                    <a:pt x="6972" y="16985"/>
                  </a:lnTo>
                  <a:lnTo>
                    <a:pt x="7248" y="16930"/>
                  </a:lnTo>
                  <a:lnTo>
                    <a:pt x="7525" y="16764"/>
                  </a:lnTo>
                  <a:lnTo>
                    <a:pt x="7691" y="16543"/>
                  </a:lnTo>
                  <a:lnTo>
                    <a:pt x="7746" y="16211"/>
                  </a:lnTo>
                  <a:lnTo>
                    <a:pt x="7691" y="15934"/>
                  </a:lnTo>
                  <a:lnTo>
                    <a:pt x="7525" y="15658"/>
                  </a:lnTo>
                  <a:lnTo>
                    <a:pt x="7248" y="15492"/>
                  </a:lnTo>
                  <a:lnTo>
                    <a:pt x="6972" y="15436"/>
                  </a:lnTo>
                  <a:close/>
                  <a:moveTo>
                    <a:pt x="9627" y="15436"/>
                  </a:moveTo>
                  <a:lnTo>
                    <a:pt x="9295" y="15492"/>
                  </a:lnTo>
                  <a:lnTo>
                    <a:pt x="9074" y="15658"/>
                  </a:lnTo>
                  <a:lnTo>
                    <a:pt x="8908" y="15934"/>
                  </a:lnTo>
                  <a:lnTo>
                    <a:pt x="8853" y="16211"/>
                  </a:lnTo>
                  <a:lnTo>
                    <a:pt x="8908" y="16543"/>
                  </a:lnTo>
                  <a:lnTo>
                    <a:pt x="9074" y="16764"/>
                  </a:lnTo>
                  <a:lnTo>
                    <a:pt x="9295" y="16930"/>
                  </a:lnTo>
                  <a:lnTo>
                    <a:pt x="9627" y="16985"/>
                  </a:lnTo>
                  <a:lnTo>
                    <a:pt x="10513" y="16985"/>
                  </a:lnTo>
                  <a:lnTo>
                    <a:pt x="10789" y="16930"/>
                  </a:lnTo>
                  <a:lnTo>
                    <a:pt x="11010" y="16764"/>
                  </a:lnTo>
                  <a:lnTo>
                    <a:pt x="11176" y="16543"/>
                  </a:lnTo>
                  <a:lnTo>
                    <a:pt x="11287" y="16211"/>
                  </a:lnTo>
                  <a:lnTo>
                    <a:pt x="11176" y="15934"/>
                  </a:lnTo>
                  <a:lnTo>
                    <a:pt x="11010" y="15658"/>
                  </a:lnTo>
                  <a:lnTo>
                    <a:pt x="10789" y="15492"/>
                  </a:lnTo>
                  <a:lnTo>
                    <a:pt x="10513" y="15436"/>
                  </a:lnTo>
                  <a:close/>
                  <a:moveTo>
                    <a:pt x="13113" y="15436"/>
                  </a:moveTo>
                  <a:lnTo>
                    <a:pt x="12836" y="15492"/>
                  </a:lnTo>
                  <a:lnTo>
                    <a:pt x="12615" y="15658"/>
                  </a:lnTo>
                  <a:lnTo>
                    <a:pt x="12449" y="15934"/>
                  </a:lnTo>
                  <a:lnTo>
                    <a:pt x="12338" y="16211"/>
                  </a:lnTo>
                  <a:lnTo>
                    <a:pt x="12449" y="16543"/>
                  </a:lnTo>
                  <a:lnTo>
                    <a:pt x="12615" y="16764"/>
                  </a:lnTo>
                  <a:lnTo>
                    <a:pt x="12836" y="16930"/>
                  </a:lnTo>
                  <a:lnTo>
                    <a:pt x="13113" y="16985"/>
                  </a:lnTo>
                  <a:lnTo>
                    <a:pt x="13998" y="16985"/>
                  </a:lnTo>
                  <a:lnTo>
                    <a:pt x="14330" y="16930"/>
                  </a:lnTo>
                  <a:lnTo>
                    <a:pt x="14551" y="16764"/>
                  </a:lnTo>
                  <a:lnTo>
                    <a:pt x="14717" y="16543"/>
                  </a:lnTo>
                  <a:lnTo>
                    <a:pt x="14773" y="16211"/>
                  </a:lnTo>
                  <a:lnTo>
                    <a:pt x="14717" y="15934"/>
                  </a:lnTo>
                  <a:lnTo>
                    <a:pt x="14551" y="15658"/>
                  </a:lnTo>
                  <a:lnTo>
                    <a:pt x="14330" y="15492"/>
                  </a:lnTo>
                  <a:lnTo>
                    <a:pt x="13998" y="15436"/>
                  </a:lnTo>
                  <a:close/>
                  <a:moveTo>
                    <a:pt x="16654" y="15436"/>
                  </a:moveTo>
                  <a:lnTo>
                    <a:pt x="16377" y="15492"/>
                  </a:lnTo>
                  <a:lnTo>
                    <a:pt x="16100" y="15658"/>
                  </a:lnTo>
                  <a:lnTo>
                    <a:pt x="15934" y="15934"/>
                  </a:lnTo>
                  <a:lnTo>
                    <a:pt x="15879" y="16211"/>
                  </a:lnTo>
                  <a:lnTo>
                    <a:pt x="15934" y="16543"/>
                  </a:lnTo>
                  <a:lnTo>
                    <a:pt x="16100" y="16764"/>
                  </a:lnTo>
                  <a:lnTo>
                    <a:pt x="16377" y="16930"/>
                  </a:lnTo>
                  <a:lnTo>
                    <a:pt x="16654" y="16985"/>
                  </a:lnTo>
                  <a:lnTo>
                    <a:pt x="17539" y="16985"/>
                  </a:lnTo>
                  <a:lnTo>
                    <a:pt x="17871" y="16930"/>
                  </a:lnTo>
                  <a:lnTo>
                    <a:pt x="18092" y="16764"/>
                  </a:lnTo>
                  <a:lnTo>
                    <a:pt x="18258" y="16543"/>
                  </a:lnTo>
                  <a:lnTo>
                    <a:pt x="18313" y="16211"/>
                  </a:lnTo>
                  <a:lnTo>
                    <a:pt x="18258" y="15934"/>
                  </a:lnTo>
                  <a:lnTo>
                    <a:pt x="18092" y="15658"/>
                  </a:lnTo>
                  <a:lnTo>
                    <a:pt x="17871" y="15492"/>
                  </a:lnTo>
                  <a:lnTo>
                    <a:pt x="17539" y="15436"/>
                  </a:lnTo>
                  <a:close/>
                  <a:moveTo>
                    <a:pt x="16211" y="4648"/>
                  </a:moveTo>
                  <a:lnTo>
                    <a:pt x="16709" y="4704"/>
                  </a:lnTo>
                  <a:lnTo>
                    <a:pt x="17151" y="4814"/>
                  </a:lnTo>
                  <a:lnTo>
                    <a:pt x="17539" y="5035"/>
                  </a:lnTo>
                  <a:lnTo>
                    <a:pt x="17871" y="5312"/>
                  </a:lnTo>
                  <a:lnTo>
                    <a:pt x="18147" y="5644"/>
                  </a:lnTo>
                  <a:lnTo>
                    <a:pt x="18369" y="6031"/>
                  </a:lnTo>
                  <a:lnTo>
                    <a:pt x="18479" y="6474"/>
                  </a:lnTo>
                  <a:lnTo>
                    <a:pt x="18535" y="6972"/>
                  </a:lnTo>
                  <a:lnTo>
                    <a:pt x="18535" y="8355"/>
                  </a:lnTo>
                  <a:lnTo>
                    <a:pt x="15990" y="8355"/>
                  </a:lnTo>
                  <a:lnTo>
                    <a:pt x="15547" y="8410"/>
                  </a:lnTo>
                  <a:lnTo>
                    <a:pt x="15104" y="8576"/>
                  </a:lnTo>
                  <a:lnTo>
                    <a:pt x="14717" y="8797"/>
                  </a:lnTo>
                  <a:lnTo>
                    <a:pt x="14385" y="9074"/>
                  </a:lnTo>
                  <a:lnTo>
                    <a:pt x="14109" y="9461"/>
                  </a:lnTo>
                  <a:lnTo>
                    <a:pt x="13887" y="9849"/>
                  </a:lnTo>
                  <a:lnTo>
                    <a:pt x="13721" y="10347"/>
                  </a:lnTo>
                  <a:lnTo>
                    <a:pt x="13666" y="10789"/>
                  </a:lnTo>
                  <a:lnTo>
                    <a:pt x="13666" y="11896"/>
                  </a:lnTo>
                  <a:lnTo>
                    <a:pt x="13721" y="12394"/>
                  </a:lnTo>
                  <a:lnTo>
                    <a:pt x="13887" y="12836"/>
                  </a:lnTo>
                  <a:lnTo>
                    <a:pt x="14109" y="13279"/>
                  </a:lnTo>
                  <a:lnTo>
                    <a:pt x="14385" y="13611"/>
                  </a:lnTo>
                  <a:lnTo>
                    <a:pt x="14717" y="13943"/>
                  </a:lnTo>
                  <a:lnTo>
                    <a:pt x="15104" y="14164"/>
                  </a:lnTo>
                  <a:lnTo>
                    <a:pt x="15547" y="14275"/>
                  </a:lnTo>
                  <a:lnTo>
                    <a:pt x="15990" y="14330"/>
                  </a:lnTo>
                  <a:lnTo>
                    <a:pt x="18535" y="14330"/>
                  </a:lnTo>
                  <a:lnTo>
                    <a:pt x="18535" y="15768"/>
                  </a:lnTo>
                  <a:lnTo>
                    <a:pt x="18479" y="16266"/>
                  </a:lnTo>
                  <a:lnTo>
                    <a:pt x="18369" y="16653"/>
                  </a:lnTo>
                  <a:lnTo>
                    <a:pt x="18147" y="17096"/>
                  </a:lnTo>
                  <a:lnTo>
                    <a:pt x="17871" y="17428"/>
                  </a:lnTo>
                  <a:lnTo>
                    <a:pt x="17539" y="17705"/>
                  </a:lnTo>
                  <a:lnTo>
                    <a:pt x="17151" y="17926"/>
                  </a:lnTo>
                  <a:lnTo>
                    <a:pt x="16709" y="18037"/>
                  </a:lnTo>
                  <a:lnTo>
                    <a:pt x="16211" y="18092"/>
                  </a:lnTo>
                  <a:lnTo>
                    <a:pt x="2325" y="18092"/>
                  </a:lnTo>
                  <a:lnTo>
                    <a:pt x="2159" y="18037"/>
                  </a:lnTo>
                  <a:lnTo>
                    <a:pt x="1993" y="17926"/>
                  </a:lnTo>
                  <a:lnTo>
                    <a:pt x="1827" y="17815"/>
                  </a:lnTo>
                  <a:lnTo>
                    <a:pt x="1716" y="17649"/>
                  </a:lnTo>
                  <a:lnTo>
                    <a:pt x="1605" y="17483"/>
                  </a:lnTo>
                  <a:lnTo>
                    <a:pt x="1550" y="17317"/>
                  </a:lnTo>
                  <a:lnTo>
                    <a:pt x="1550" y="17096"/>
                  </a:lnTo>
                  <a:lnTo>
                    <a:pt x="1550" y="5644"/>
                  </a:lnTo>
                  <a:lnTo>
                    <a:pt x="1550" y="5423"/>
                  </a:lnTo>
                  <a:lnTo>
                    <a:pt x="1605" y="5257"/>
                  </a:lnTo>
                  <a:lnTo>
                    <a:pt x="1716" y="5091"/>
                  </a:lnTo>
                  <a:lnTo>
                    <a:pt x="1827" y="4925"/>
                  </a:lnTo>
                  <a:lnTo>
                    <a:pt x="1993" y="4814"/>
                  </a:lnTo>
                  <a:lnTo>
                    <a:pt x="2159" y="4704"/>
                  </a:lnTo>
                  <a:lnTo>
                    <a:pt x="2325" y="4648"/>
                  </a:lnTo>
                  <a:close/>
                  <a:moveTo>
                    <a:pt x="15602" y="1"/>
                  </a:moveTo>
                  <a:lnTo>
                    <a:pt x="4206" y="3099"/>
                  </a:lnTo>
                  <a:lnTo>
                    <a:pt x="2546" y="3099"/>
                  </a:lnTo>
                  <a:lnTo>
                    <a:pt x="2048" y="3154"/>
                  </a:lnTo>
                  <a:lnTo>
                    <a:pt x="1550" y="3265"/>
                  </a:lnTo>
                  <a:lnTo>
                    <a:pt x="1107" y="3542"/>
                  </a:lnTo>
                  <a:lnTo>
                    <a:pt x="775" y="3818"/>
                  </a:lnTo>
                  <a:lnTo>
                    <a:pt x="444" y="4206"/>
                  </a:lnTo>
                  <a:lnTo>
                    <a:pt x="222" y="4648"/>
                  </a:lnTo>
                  <a:lnTo>
                    <a:pt x="56" y="5091"/>
                  </a:lnTo>
                  <a:lnTo>
                    <a:pt x="1" y="5644"/>
                  </a:lnTo>
                  <a:lnTo>
                    <a:pt x="1" y="17096"/>
                  </a:lnTo>
                  <a:lnTo>
                    <a:pt x="56" y="17594"/>
                  </a:lnTo>
                  <a:lnTo>
                    <a:pt x="222" y="18092"/>
                  </a:lnTo>
                  <a:lnTo>
                    <a:pt x="444" y="18534"/>
                  </a:lnTo>
                  <a:lnTo>
                    <a:pt x="775" y="18866"/>
                  </a:lnTo>
                  <a:lnTo>
                    <a:pt x="1107" y="19198"/>
                  </a:lnTo>
                  <a:lnTo>
                    <a:pt x="1550" y="19420"/>
                  </a:lnTo>
                  <a:lnTo>
                    <a:pt x="2048" y="19586"/>
                  </a:lnTo>
                  <a:lnTo>
                    <a:pt x="2546" y="19641"/>
                  </a:lnTo>
                  <a:lnTo>
                    <a:pt x="16598" y="19641"/>
                  </a:lnTo>
                  <a:lnTo>
                    <a:pt x="16985" y="19530"/>
                  </a:lnTo>
                  <a:lnTo>
                    <a:pt x="17373" y="19475"/>
                  </a:lnTo>
                  <a:lnTo>
                    <a:pt x="17705" y="19309"/>
                  </a:lnTo>
                  <a:lnTo>
                    <a:pt x="18092" y="19143"/>
                  </a:lnTo>
                  <a:lnTo>
                    <a:pt x="18369" y="18977"/>
                  </a:lnTo>
                  <a:lnTo>
                    <a:pt x="18701" y="18756"/>
                  </a:lnTo>
                  <a:lnTo>
                    <a:pt x="18977" y="18479"/>
                  </a:lnTo>
                  <a:lnTo>
                    <a:pt x="19198" y="18203"/>
                  </a:lnTo>
                  <a:lnTo>
                    <a:pt x="19420" y="17926"/>
                  </a:lnTo>
                  <a:lnTo>
                    <a:pt x="19641" y="17594"/>
                  </a:lnTo>
                  <a:lnTo>
                    <a:pt x="19807" y="17262"/>
                  </a:lnTo>
                  <a:lnTo>
                    <a:pt x="19918" y="16930"/>
                  </a:lnTo>
                  <a:lnTo>
                    <a:pt x="20028" y="16543"/>
                  </a:lnTo>
                  <a:lnTo>
                    <a:pt x="20084" y="16156"/>
                  </a:lnTo>
                  <a:lnTo>
                    <a:pt x="20084" y="15768"/>
                  </a:lnTo>
                  <a:lnTo>
                    <a:pt x="20084" y="14275"/>
                  </a:lnTo>
                  <a:lnTo>
                    <a:pt x="20471" y="14164"/>
                  </a:lnTo>
                  <a:lnTo>
                    <a:pt x="20803" y="13943"/>
                  </a:lnTo>
                  <a:lnTo>
                    <a:pt x="21079" y="13721"/>
                  </a:lnTo>
                  <a:lnTo>
                    <a:pt x="21356" y="13445"/>
                  </a:lnTo>
                  <a:lnTo>
                    <a:pt x="21577" y="13113"/>
                  </a:lnTo>
                  <a:lnTo>
                    <a:pt x="21743" y="12725"/>
                  </a:lnTo>
                  <a:lnTo>
                    <a:pt x="21799" y="12338"/>
                  </a:lnTo>
                  <a:lnTo>
                    <a:pt x="21854" y="11896"/>
                  </a:lnTo>
                  <a:lnTo>
                    <a:pt x="21854" y="10789"/>
                  </a:lnTo>
                  <a:lnTo>
                    <a:pt x="21799" y="10402"/>
                  </a:lnTo>
                  <a:lnTo>
                    <a:pt x="21743" y="10015"/>
                  </a:lnTo>
                  <a:lnTo>
                    <a:pt x="21577" y="9627"/>
                  </a:lnTo>
                  <a:lnTo>
                    <a:pt x="21356" y="9295"/>
                  </a:lnTo>
                  <a:lnTo>
                    <a:pt x="21079" y="9019"/>
                  </a:lnTo>
                  <a:lnTo>
                    <a:pt x="20803" y="8742"/>
                  </a:lnTo>
                  <a:lnTo>
                    <a:pt x="20471" y="8576"/>
                  </a:lnTo>
                  <a:lnTo>
                    <a:pt x="20084" y="8466"/>
                  </a:lnTo>
                  <a:lnTo>
                    <a:pt x="20084" y="6972"/>
                  </a:lnTo>
                  <a:lnTo>
                    <a:pt x="20028" y="6308"/>
                  </a:lnTo>
                  <a:lnTo>
                    <a:pt x="19862" y="5644"/>
                  </a:lnTo>
                  <a:lnTo>
                    <a:pt x="19586" y="5091"/>
                  </a:lnTo>
                  <a:lnTo>
                    <a:pt x="19254" y="4593"/>
                  </a:lnTo>
                  <a:lnTo>
                    <a:pt x="18867" y="4095"/>
                  </a:lnTo>
                  <a:lnTo>
                    <a:pt x="18369" y="3763"/>
                  </a:lnTo>
                  <a:lnTo>
                    <a:pt x="17815" y="3431"/>
                  </a:lnTo>
                  <a:lnTo>
                    <a:pt x="17207" y="3210"/>
                  </a:lnTo>
                  <a:lnTo>
                    <a:pt x="16543" y="554"/>
                  </a:lnTo>
                  <a:lnTo>
                    <a:pt x="16377" y="333"/>
                  </a:lnTo>
                  <a:lnTo>
                    <a:pt x="16156" y="112"/>
                  </a:lnTo>
                  <a:lnTo>
                    <a:pt x="15879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1"/>
            <p:cNvSpPr/>
            <p:nvPr/>
          </p:nvSpPr>
          <p:spPr>
            <a:xfrm rot="5400000">
              <a:off x="-103316" y="1625167"/>
              <a:ext cx="256839" cy="163853"/>
            </a:xfrm>
            <a:custGeom>
              <a:avLst/>
              <a:gdLst/>
              <a:ahLst/>
              <a:cxnLst/>
              <a:rect l="l" t="t" r="r" b="b"/>
              <a:pathLst>
                <a:path w="21854" h="13942" extrusionOk="0">
                  <a:moveTo>
                    <a:pt x="19309" y="1549"/>
                  </a:moveTo>
                  <a:lnTo>
                    <a:pt x="19530" y="1605"/>
                  </a:lnTo>
                  <a:lnTo>
                    <a:pt x="19696" y="1660"/>
                  </a:lnTo>
                  <a:lnTo>
                    <a:pt x="19862" y="1715"/>
                  </a:lnTo>
                  <a:lnTo>
                    <a:pt x="20028" y="1881"/>
                  </a:lnTo>
                  <a:lnTo>
                    <a:pt x="20139" y="1992"/>
                  </a:lnTo>
                  <a:lnTo>
                    <a:pt x="20249" y="2158"/>
                  </a:lnTo>
                  <a:lnTo>
                    <a:pt x="20305" y="2379"/>
                  </a:lnTo>
                  <a:lnTo>
                    <a:pt x="20305" y="2545"/>
                  </a:lnTo>
                  <a:lnTo>
                    <a:pt x="20305" y="3541"/>
                  </a:lnTo>
                  <a:lnTo>
                    <a:pt x="1550" y="3541"/>
                  </a:lnTo>
                  <a:lnTo>
                    <a:pt x="1550" y="2545"/>
                  </a:lnTo>
                  <a:lnTo>
                    <a:pt x="1605" y="2379"/>
                  </a:lnTo>
                  <a:lnTo>
                    <a:pt x="1661" y="2158"/>
                  </a:lnTo>
                  <a:lnTo>
                    <a:pt x="1716" y="1992"/>
                  </a:lnTo>
                  <a:lnTo>
                    <a:pt x="1882" y="1881"/>
                  </a:lnTo>
                  <a:lnTo>
                    <a:pt x="1992" y="1715"/>
                  </a:lnTo>
                  <a:lnTo>
                    <a:pt x="2158" y="1660"/>
                  </a:lnTo>
                  <a:lnTo>
                    <a:pt x="2380" y="1605"/>
                  </a:lnTo>
                  <a:lnTo>
                    <a:pt x="2546" y="1549"/>
                  </a:lnTo>
                  <a:close/>
                  <a:moveTo>
                    <a:pt x="3431" y="6197"/>
                  </a:moveTo>
                  <a:lnTo>
                    <a:pt x="3154" y="6252"/>
                  </a:lnTo>
                  <a:lnTo>
                    <a:pt x="2878" y="6418"/>
                  </a:lnTo>
                  <a:lnTo>
                    <a:pt x="2712" y="6694"/>
                  </a:lnTo>
                  <a:lnTo>
                    <a:pt x="2656" y="6971"/>
                  </a:lnTo>
                  <a:lnTo>
                    <a:pt x="2712" y="7248"/>
                  </a:lnTo>
                  <a:lnTo>
                    <a:pt x="2878" y="7524"/>
                  </a:lnTo>
                  <a:lnTo>
                    <a:pt x="3154" y="7690"/>
                  </a:lnTo>
                  <a:lnTo>
                    <a:pt x="3431" y="7746"/>
                  </a:lnTo>
                  <a:lnTo>
                    <a:pt x="10512" y="7746"/>
                  </a:lnTo>
                  <a:lnTo>
                    <a:pt x="10789" y="7690"/>
                  </a:lnTo>
                  <a:lnTo>
                    <a:pt x="11066" y="7524"/>
                  </a:lnTo>
                  <a:lnTo>
                    <a:pt x="11232" y="7248"/>
                  </a:lnTo>
                  <a:lnTo>
                    <a:pt x="11287" y="6971"/>
                  </a:lnTo>
                  <a:lnTo>
                    <a:pt x="11232" y="6694"/>
                  </a:lnTo>
                  <a:lnTo>
                    <a:pt x="11066" y="6418"/>
                  </a:lnTo>
                  <a:lnTo>
                    <a:pt x="10789" y="6252"/>
                  </a:lnTo>
                  <a:lnTo>
                    <a:pt x="10512" y="6197"/>
                  </a:lnTo>
                  <a:close/>
                  <a:moveTo>
                    <a:pt x="15824" y="6197"/>
                  </a:moveTo>
                  <a:lnTo>
                    <a:pt x="15492" y="6252"/>
                  </a:lnTo>
                  <a:lnTo>
                    <a:pt x="15270" y="6418"/>
                  </a:lnTo>
                  <a:lnTo>
                    <a:pt x="15104" y="6694"/>
                  </a:lnTo>
                  <a:lnTo>
                    <a:pt x="15049" y="6971"/>
                  </a:lnTo>
                  <a:lnTo>
                    <a:pt x="15104" y="7248"/>
                  </a:lnTo>
                  <a:lnTo>
                    <a:pt x="15270" y="7524"/>
                  </a:lnTo>
                  <a:lnTo>
                    <a:pt x="15492" y="7690"/>
                  </a:lnTo>
                  <a:lnTo>
                    <a:pt x="15824" y="7746"/>
                  </a:lnTo>
                  <a:lnTo>
                    <a:pt x="18424" y="7746"/>
                  </a:lnTo>
                  <a:lnTo>
                    <a:pt x="18756" y="7690"/>
                  </a:lnTo>
                  <a:lnTo>
                    <a:pt x="18977" y="7524"/>
                  </a:lnTo>
                  <a:lnTo>
                    <a:pt x="19143" y="7248"/>
                  </a:lnTo>
                  <a:lnTo>
                    <a:pt x="19198" y="6971"/>
                  </a:lnTo>
                  <a:lnTo>
                    <a:pt x="19143" y="6694"/>
                  </a:lnTo>
                  <a:lnTo>
                    <a:pt x="18977" y="6418"/>
                  </a:lnTo>
                  <a:lnTo>
                    <a:pt x="18756" y="6252"/>
                  </a:lnTo>
                  <a:lnTo>
                    <a:pt x="18424" y="6197"/>
                  </a:lnTo>
                  <a:close/>
                  <a:moveTo>
                    <a:pt x="3431" y="8852"/>
                  </a:moveTo>
                  <a:lnTo>
                    <a:pt x="3154" y="8907"/>
                  </a:lnTo>
                  <a:lnTo>
                    <a:pt x="2878" y="9073"/>
                  </a:lnTo>
                  <a:lnTo>
                    <a:pt x="2712" y="9295"/>
                  </a:lnTo>
                  <a:lnTo>
                    <a:pt x="2656" y="9627"/>
                  </a:lnTo>
                  <a:lnTo>
                    <a:pt x="2712" y="9903"/>
                  </a:lnTo>
                  <a:lnTo>
                    <a:pt x="2878" y="10180"/>
                  </a:lnTo>
                  <a:lnTo>
                    <a:pt x="3154" y="10346"/>
                  </a:lnTo>
                  <a:lnTo>
                    <a:pt x="3431" y="10401"/>
                  </a:lnTo>
                  <a:lnTo>
                    <a:pt x="6086" y="10401"/>
                  </a:lnTo>
                  <a:lnTo>
                    <a:pt x="6418" y="10346"/>
                  </a:lnTo>
                  <a:lnTo>
                    <a:pt x="6640" y="10180"/>
                  </a:lnTo>
                  <a:lnTo>
                    <a:pt x="6806" y="9903"/>
                  </a:lnTo>
                  <a:lnTo>
                    <a:pt x="6861" y="9627"/>
                  </a:lnTo>
                  <a:lnTo>
                    <a:pt x="6806" y="9295"/>
                  </a:lnTo>
                  <a:lnTo>
                    <a:pt x="6640" y="9073"/>
                  </a:lnTo>
                  <a:lnTo>
                    <a:pt x="6418" y="8907"/>
                  </a:lnTo>
                  <a:lnTo>
                    <a:pt x="6086" y="8852"/>
                  </a:lnTo>
                  <a:close/>
                  <a:moveTo>
                    <a:pt x="20305" y="5090"/>
                  </a:moveTo>
                  <a:lnTo>
                    <a:pt x="20305" y="11397"/>
                  </a:lnTo>
                  <a:lnTo>
                    <a:pt x="20305" y="11563"/>
                  </a:lnTo>
                  <a:lnTo>
                    <a:pt x="20249" y="11784"/>
                  </a:lnTo>
                  <a:lnTo>
                    <a:pt x="20139" y="11950"/>
                  </a:lnTo>
                  <a:lnTo>
                    <a:pt x="20028" y="12116"/>
                  </a:lnTo>
                  <a:lnTo>
                    <a:pt x="19862" y="12227"/>
                  </a:lnTo>
                  <a:lnTo>
                    <a:pt x="19696" y="12282"/>
                  </a:lnTo>
                  <a:lnTo>
                    <a:pt x="19530" y="12338"/>
                  </a:lnTo>
                  <a:lnTo>
                    <a:pt x="19309" y="12393"/>
                  </a:lnTo>
                  <a:lnTo>
                    <a:pt x="2546" y="12393"/>
                  </a:lnTo>
                  <a:lnTo>
                    <a:pt x="2380" y="12338"/>
                  </a:lnTo>
                  <a:lnTo>
                    <a:pt x="2158" y="12282"/>
                  </a:lnTo>
                  <a:lnTo>
                    <a:pt x="1992" y="12227"/>
                  </a:lnTo>
                  <a:lnTo>
                    <a:pt x="1882" y="12116"/>
                  </a:lnTo>
                  <a:lnTo>
                    <a:pt x="1716" y="11950"/>
                  </a:lnTo>
                  <a:lnTo>
                    <a:pt x="1661" y="11784"/>
                  </a:lnTo>
                  <a:lnTo>
                    <a:pt x="1605" y="11563"/>
                  </a:lnTo>
                  <a:lnTo>
                    <a:pt x="1550" y="11397"/>
                  </a:lnTo>
                  <a:lnTo>
                    <a:pt x="1550" y="5090"/>
                  </a:lnTo>
                  <a:close/>
                  <a:moveTo>
                    <a:pt x="2546" y="0"/>
                  </a:moveTo>
                  <a:lnTo>
                    <a:pt x="2048" y="56"/>
                  </a:lnTo>
                  <a:lnTo>
                    <a:pt x="1550" y="222"/>
                  </a:lnTo>
                  <a:lnTo>
                    <a:pt x="1163" y="443"/>
                  </a:lnTo>
                  <a:lnTo>
                    <a:pt x="775" y="775"/>
                  </a:lnTo>
                  <a:lnTo>
                    <a:pt x="443" y="1162"/>
                  </a:lnTo>
                  <a:lnTo>
                    <a:pt x="222" y="1549"/>
                  </a:lnTo>
                  <a:lnTo>
                    <a:pt x="56" y="2047"/>
                  </a:lnTo>
                  <a:lnTo>
                    <a:pt x="1" y="2545"/>
                  </a:lnTo>
                  <a:lnTo>
                    <a:pt x="1" y="11397"/>
                  </a:lnTo>
                  <a:lnTo>
                    <a:pt x="56" y="11895"/>
                  </a:lnTo>
                  <a:lnTo>
                    <a:pt x="222" y="12393"/>
                  </a:lnTo>
                  <a:lnTo>
                    <a:pt x="443" y="12780"/>
                  </a:lnTo>
                  <a:lnTo>
                    <a:pt x="775" y="13167"/>
                  </a:lnTo>
                  <a:lnTo>
                    <a:pt x="1163" y="13499"/>
                  </a:lnTo>
                  <a:lnTo>
                    <a:pt x="1550" y="13721"/>
                  </a:lnTo>
                  <a:lnTo>
                    <a:pt x="2048" y="13887"/>
                  </a:lnTo>
                  <a:lnTo>
                    <a:pt x="2546" y="13942"/>
                  </a:lnTo>
                  <a:lnTo>
                    <a:pt x="19309" y="13942"/>
                  </a:lnTo>
                  <a:lnTo>
                    <a:pt x="19862" y="13887"/>
                  </a:lnTo>
                  <a:lnTo>
                    <a:pt x="20305" y="13721"/>
                  </a:lnTo>
                  <a:lnTo>
                    <a:pt x="20747" y="13499"/>
                  </a:lnTo>
                  <a:lnTo>
                    <a:pt x="21135" y="13167"/>
                  </a:lnTo>
                  <a:lnTo>
                    <a:pt x="21411" y="12780"/>
                  </a:lnTo>
                  <a:lnTo>
                    <a:pt x="21688" y="12393"/>
                  </a:lnTo>
                  <a:lnTo>
                    <a:pt x="21799" y="11895"/>
                  </a:lnTo>
                  <a:lnTo>
                    <a:pt x="21854" y="11397"/>
                  </a:lnTo>
                  <a:lnTo>
                    <a:pt x="21854" y="2545"/>
                  </a:lnTo>
                  <a:lnTo>
                    <a:pt x="21799" y="2047"/>
                  </a:lnTo>
                  <a:lnTo>
                    <a:pt x="21688" y="1549"/>
                  </a:lnTo>
                  <a:lnTo>
                    <a:pt x="21411" y="1162"/>
                  </a:lnTo>
                  <a:lnTo>
                    <a:pt x="21135" y="775"/>
                  </a:lnTo>
                  <a:lnTo>
                    <a:pt x="20747" y="443"/>
                  </a:lnTo>
                  <a:lnTo>
                    <a:pt x="20305" y="222"/>
                  </a:lnTo>
                  <a:lnTo>
                    <a:pt x="19862" y="56"/>
                  </a:lnTo>
                  <a:lnTo>
                    <a:pt x="1930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1"/>
            <p:cNvSpPr/>
            <p:nvPr/>
          </p:nvSpPr>
          <p:spPr>
            <a:xfrm rot="4927602">
              <a:off x="6631638" y="75292"/>
              <a:ext cx="230846" cy="230846"/>
            </a:xfrm>
            <a:custGeom>
              <a:avLst/>
              <a:gdLst/>
              <a:ahLst/>
              <a:cxnLst/>
              <a:rect l="l" t="t" r="r" b="b"/>
              <a:pathLst>
                <a:path w="19641" h="19641" extrusionOk="0">
                  <a:moveTo>
                    <a:pt x="16377" y="1826"/>
                  </a:moveTo>
                  <a:lnTo>
                    <a:pt x="17760" y="3264"/>
                  </a:lnTo>
                  <a:lnTo>
                    <a:pt x="13887" y="7137"/>
                  </a:lnTo>
                  <a:lnTo>
                    <a:pt x="12504" y="5754"/>
                  </a:lnTo>
                  <a:lnTo>
                    <a:pt x="16377" y="1826"/>
                  </a:lnTo>
                  <a:close/>
                  <a:moveTo>
                    <a:pt x="11397" y="6860"/>
                  </a:moveTo>
                  <a:lnTo>
                    <a:pt x="12780" y="8243"/>
                  </a:lnTo>
                  <a:lnTo>
                    <a:pt x="5146" y="15878"/>
                  </a:lnTo>
                  <a:lnTo>
                    <a:pt x="3763" y="14495"/>
                  </a:lnTo>
                  <a:lnTo>
                    <a:pt x="11397" y="6860"/>
                  </a:lnTo>
                  <a:close/>
                  <a:moveTo>
                    <a:pt x="2933" y="15823"/>
                  </a:moveTo>
                  <a:lnTo>
                    <a:pt x="3763" y="16708"/>
                  </a:lnTo>
                  <a:lnTo>
                    <a:pt x="2269" y="17372"/>
                  </a:lnTo>
                  <a:lnTo>
                    <a:pt x="2933" y="15823"/>
                  </a:lnTo>
                  <a:close/>
                  <a:moveTo>
                    <a:pt x="16377" y="0"/>
                  </a:moveTo>
                  <a:lnTo>
                    <a:pt x="16100" y="56"/>
                  </a:lnTo>
                  <a:lnTo>
                    <a:pt x="15823" y="222"/>
                  </a:lnTo>
                  <a:lnTo>
                    <a:pt x="15325" y="719"/>
                  </a:lnTo>
                  <a:lnTo>
                    <a:pt x="14883" y="443"/>
                  </a:lnTo>
                  <a:lnTo>
                    <a:pt x="14495" y="277"/>
                  </a:lnTo>
                  <a:lnTo>
                    <a:pt x="13998" y="111"/>
                  </a:lnTo>
                  <a:lnTo>
                    <a:pt x="13555" y="111"/>
                  </a:lnTo>
                  <a:lnTo>
                    <a:pt x="13112" y="166"/>
                  </a:lnTo>
                  <a:lnTo>
                    <a:pt x="12614" y="277"/>
                  </a:lnTo>
                  <a:lnTo>
                    <a:pt x="12227" y="498"/>
                  </a:lnTo>
                  <a:lnTo>
                    <a:pt x="11840" y="830"/>
                  </a:lnTo>
                  <a:lnTo>
                    <a:pt x="6861" y="5809"/>
                  </a:lnTo>
                  <a:lnTo>
                    <a:pt x="6639" y="6086"/>
                  </a:lnTo>
                  <a:lnTo>
                    <a:pt x="6584" y="6362"/>
                  </a:lnTo>
                  <a:lnTo>
                    <a:pt x="6639" y="6639"/>
                  </a:lnTo>
                  <a:lnTo>
                    <a:pt x="6861" y="6916"/>
                  </a:lnTo>
                  <a:lnTo>
                    <a:pt x="7082" y="7082"/>
                  </a:lnTo>
                  <a:lnTo>
                    <a:pt x="7359" y="7137"/>
                  </a:lnTo>
                  <a:lnTo>
                    <a:pt x="7691" y="7082"/>
                  </a:lnTo>
                  <a:lnTo>
                    <a:pt x="7912" y="6916"/>
                  </a:lnTo>
                  <a:lnTo>
                    <a:pt x="12946" y="1937"/>
                  </a:lnTo>
                  <a:lnTo>
                    <a:pt x="13057" y="1826"/>
                  </a:lnTo>
                  <a:lnTo>
                    <a:pt x="13223" y="1715"/>
                  </a:lnTo>
                  <a:lnTo>
                    <a:pt x="13555" y="1660"/>
                  </a:lnTo>
                  <a:lnTo>
                    <a:pt x="13887" y="1715"/>
                  </a:lnTo>
                  <a:lnTo>
                    <a:pt x="14219" y="1826"/>
                  </a:lnTo>
                  <a:lnTo>
                    <a:pt x="10844" y="5201"/>
                  </a:lnTo>
                  <a:lnTo>
                    <a:pt x="2103" y="13942"/>
                  </a:lnTo>
                  <a:lnTo>
                    <a:pt x="1937" y="14163"/>
                  </a:lnTo>
                  <a:lnTo>
                    <a:pt x="56" y="18534"/>
                  </a:lnTo>
                  <a:lnTo>
                    <a:pt x="1" y="18755"/>
                  </a:lnTo>
                  <a:lnTo>
                    <a:pt x="1" y="19032"/>
                  </a:lnTo>
                  <a:lnTo>
                    <a:pt x="111" y="19198"/>
                  </a:lnTo>
                  <a:lnTo>
                    <a:pt x="222" y="19419"/>
                  </a:lnTo>
                  <a:lnTo>
                    <a:pt x="498" y="19585"/>
                  </a:lnTo>
                  <a:lnTo>
                    <a:pt x="775" y="19640"/>
                  </a:lnTo>
                  <a:lnTo>
                    <a:pt x="1052" y="19585"/>
                  </a:lnTo>
                  <a:lnTo>
                    <a:pt x="5422" y="17704"/>
                  </a:lnTo>
                  <a:lnTo>
                    <a:pt x="5478" y="17649"/>
                  </a:lnTo>
                  <a:lnTo>
                    <a:pt x="5699" y="17538"/>
                  </a:lnTo>
                  <a:lnTo>
                    <a:pt x="14440" y="8797"/>
                  </a:lnTo>
                  <a:lnTo>
                    <a:pt x="19419" y="3818"/>
                  </a:lnTo>
                  <a:lnTo>
                    <a:pt x="19585" y="3541"/>
                  </a:lnTo>
                  <a:lnTo>
                    <a:pt x="19641" y="3264"/>
                  </a:lnTo>
                  <a:lnTo>
                    <a:pt x="19585" y="2932"/>
                  </a:lnTo>
                  <a:lnTo>
                    <a:pt x="19419" y="2711"/>
                  </a:lnTo>
                  <a:lnTo>
                    <a:pt x="16930" y="222"/>
                  </a:lnTo>
                  <a:lnTo>
                    <a:pt x="16653" y="56"/>
                  </a:lnTo>
                  <a:lnTo>
                    <a:pt x="16377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1"/>
            <p:cNvSpPr/>
            <p:nvPr/>
          </p:nvSpPr>
          <p:spPr>
            <a:xfrm rot="-3553085">
              <a:off x="3947705" y="-134277"/>
              <a:ext cx="248406" cy="248394"/>
            </a:xfrm>
            <a:custGeom>
              <a:avLst/>
              <a:gdLst/>
              <a:ahLst/>
              <a:cxnLst/>
              <a:rect l="l" t="t" r="r" b="b"/>
              <a:pathLst>
                <a:path w="21135" h="21134" extrusionOk="0">
                  <a:moveTo>
                    <a:pt x="17317" y="1549"/>
                  </a:moveTo>
                  <a:lnTo>
                    <a:pt x="17483" y="1604"/>
                  </a:lnTo>
                  <a:lnTo>
                    <a:pt x="17649" y="1715"/>
                  </a:lnTo>
                  <a:lnTo>
                    <a:pt x="17815" y="1826"/>
                  </a:lnTo>
                  <a:lnTo>
                    <a:pt x="19309" y="3319"/>
                  </a:lnTo>
                  <a:lnTo>
                    <a:pt x="19419" y="3485"/>
                  </a:lnTo>
                  <a:lnTo>
                    <a:pt x="19530" y="3651"/>
                  </a:lnTo>
                  <a:lnTo>
                    <a:pt x="19585" y="3817"/>
                  </a:lnTo>
                  <a:lnTo>
                    <a:pt x="19585" y="4039"/>
                  </a:lnTo>
                  <a:lnTo>
                    <a:pt x="19585" y="4205"/>
                  </a:lnTo>
                  <a:lnTo>
                    <a:pt x="19530" y="4426"/>
                  </a:lnTo>
                  <a:lnTo>
                    <a:pt x="19419" y="4592"/>
                  </a:lnTo>
                  <a:lnTo>
                    <a:pt x="19309" y="4703"/>
                  </a:lnTo>
                  <a:lnTo>
                    <a:pt x="17151" y="6915"/>
                  </a:lnTo>
                  <a:lnTo>
                    <a:pt x="14219" y="4039"/>
                  </a:lnTo>
                  <a:lnTo>
                    <a:pt x="16432" y="1826"/>
                  </a:lnTo>
                  <a:lnTo>
                    <a:pt x="16598" y="1715"/>
                  </a:lnTo>
                  <a:lnTo>
                    <a:pt x="16764" y="1604"/>
                  </a:lnTo>
                  <a:lnTo>
                    <a:pt x="16930" y="1549"/>
                  </a:lnTo>
                  <a:close/>
                  <a:moveTo>
                    <a:pt x="13168" y="5090"/>
                  </a:moveTo>
                  <a:lnTo>
                    <a:pt x="14053" y="6030"/>
                  </a:lnTo>
                  <a:lnTo>
                    <a:pt x="5312" y="14716"/>
                  </a:lnTo>
                  <a:lnTo>
                    <a:pt x="3763" y="14716"/>
                  </a:lnTo>
                  <a:lnTo>
                    <a:pt x="3652" y="14606"/>
                  </a:lnTo>
                  <a:lnTo>
                    <a:pt x="13168" y="5090"/>
                  </a:lnTo>
                  <a:close/>
                  <a:moveTo>
                    <a:pt x="15160" y="7081"/>
                  </a:moveTo>
                  <a:lnTo>
                    <a:pt x="16045" y="8022"/>
                  </a:lnTo>
                  <a:lnTo>
                    <a:pt x="6529" y="17482"/>
                  </a:lnTo>
                  <a:lnTo>
                    <a:pt x="6418" y="17372"/>
                  </a:lnTo>
                  <a:lnTo>
                    <a:pt x="6418" y="15823"/>
                  </a:lnTo>
                  <a:lnTo>
                    <a:pt x="15160" y="7081"/>
                  </a:lnTo>
                  <a:close/>
                  <a:moveTo>
                    <a:pt x="2933" y="16044"/>
                  </a:moveTo>
                  <a:lnTo>
                    <a:pt x="3154" y="16210"/>
                  </a:lnTo>
                  <a:lnTo>
                    <a:pt x="3431" y="16265"/>
                  </a:lnTo>
                  <a:lnTo>
                    <a:pt x="4869" y="16265"/>
                  </a:lnTo>
                  <a:lnTo>
                    <a:pt x="4869" y="17704"/>
                  </a:lnTo>
                  <a:lnTo>
                    <a:pt x="4925" y="17980"/>
                  </a:lnTo>
                  <a:lnTo>
                    <a:pt x="5090" y="18202"/>
                  </a:lnTo>
                  <a:lnTo>
                    <a:pt x="3707" y="18644"/>
                  </a:lnTo>
                  <a:lnTo>
                    <a:pt x="2490" y="17427"/>
                  </a:lnTo>
                  <a:lnTo>
                    <a:pt x="2933" y="16044"/>
                  </a:lnTo>
                  <a:close/>
                  <a:moveTo>
                    <a:pt x="1992" y="19087"/>
                  </a:moveTo>
                  <a:lnTo>
                    <a:pt x="2048" y="19142"/>
                  </a:lnTo>
                  <a:lnTo>
                    <a:pt x="1937" y="19197"/>
                  </a:lnTo>
                  <a:lnTo>
                    <a:pt x="1992" y="19087"/>
                  </a:lnTo>
                  <a:close/>
                  <a:moveTo>
                    <a:pt x="17151" y="0"/>
                  </a:moveTo>
                  <a:lnTo>
                    <a:pt x="16653" y="55"/>
                  </a:lnTo>
                  <a:lnTo>
                    <a:pt x="16155" y="221"/>
                  </a:lnTo>
                  <a:lnTo>
                    <a:pt x="15713" y="443"/>
                  </a:lnTo>
                  <a:lnTo>
                    <a:pt x="15325" y="775"/>
                  </a:lnTo>
                  <a:lnTo>
                    <a:pt x="12615" y="3485"/>
                  </a:lnTo>
                  <a:lnTo>
                    <a:pt x="1992" y="14052"/>
                  </a:lnTo>
                  <a:lnTo>
                    <a:pt x="1882" y="14218"/>
                  </a:lnTo>
                  <a:lnTo>
                    <a:pt x="1826" y="14384"/>
                  </a:lnTo>
                  <a:lnTo>
                    <a:pt x="56" y="20138"/>
                  </a:lnTo>
                  <a:lnTo>
                    <a:pt x="1" y="20359"/>
                  </a:lnTo>
                  <a:lnTo>
                    <a:pt x="56" y="20525"/>
                  </a:lnTo>
                  <a:lnTo>
                    <a:pt x="111" y="20746"/>
                  </a:lnTo>
                  <a:lnTo>
                    <a:pt x="222" y="20912"/>
                  </a:lnTo>
                  <a:lnTo>
                    <a:pt x="499" y="21078"/>
                  </a:lnTo>
                  <a:lnTo>
                    <a:pt x="775" y="21134"/>
                  </a:lnTo>
                  <a:lnTo>
                    <a:pt x="996" y="21078"/>
                  </a:lnTo>
                  <a:lnTo>
                    <a:pt x="6750" y="19308"/>
                  </a:lnTo>
                  <a:lnTo>
                    <a:pt x="6806" y="19308"/>
                  </a:lnTo>
                  <a:lnTo>
                    <a:pt x="6916" y="19253"/>
                  </a:lnTo>
                  <a:lnTo>
                    <a:pt x="7082" y="19142"/>
                  </a:lnTo>
                  <a:lnTo>
                    <a:pt x="17649" y="8520"/>
                  </a:lnTo>
                  <a:lnTo>
                    <a:pt x="20415" y="5809"/>
                  </a:lnTo>
                  <a:lnTo>
                    <a:pt x="20692" y="5422"/>
                  </a:lnTo>
                  <a:lnTo>
                    <a:pt x="20969" y="4979"/>
                  </a:lnTo>
                  <a:lnTo>
                    <a:pt x="21079" y="4537"/>
                  </a:lnTo>
                  <a:lnTo>
                    <a:pt x="21135" y="4039"/>
                  </a:lnTo>
                  <a:lnTo>
                    <a:pt x="21079" y="3541"/>
                  </a:lnTo>
                  <a:lnTo>
                    <a:pt x="20969" y="3043"/>
                  </a:lnTo>
                  <a:lnTo>
                    <a:pt x="20692" y="2600"/>
                  </a:lnTo>
                  <a:lnTo>
                    <a:pt x="20415" y="2213"/>
                  </a:lnTo>
                  <a:lnTo>
                    <a:pt x="18922" y="775"/>
                  </a:lnTo>
                  <a:lnTo>
                    <a:pt x="18534" y="443"/>
                  </a:lnTo>
                  <a:lnTo>
                    <a:pt x="18092" y="221"/>
                  </a:lnTo>
                  <a:lnTo>
                    <a:pt x="17594" y="55"/>
                  </a:lnTo>
                  <a:lnTo>
                    <a:pt x="17151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1"/>
            <p:cNvSpPr/>
            <p:nvPr/>
          </p:nvSpPr>
          <p:spPr>
            <a:xfrm rot="-1984896">
              <a:off x="8641157" y="228047"/>
              <a:ext cx="252295" cy="230176"/>
            </a:xfrm>
            <a:custGeom>
              <a:avLst/>
              <a:gdLst/>
              <a:ahLst/>
              <a:cxnLst/>
              <a:rect l="l" t="t" r="r" b="b"/>
              <a:pathLst>
                <a:path w="21467" h="19585" extrusionOk="0">
                  <a:moveTo>
                    <a:pt x="15823" y="0"/>
                  </a:moveTo>
                  <a:lnTo>
                    <a:pt x="15270" y="55"/>
                  </a:lnTo>
                  <a:lnTo>
                    <a:pt x="14716" y="111"/>
                  </a:lnTo>
                  <a:lnTo>
                    <a:pt x="14163" y="277"/>
                  </a:lnTo>
                  <a:lnTo>
                    <a:pt x="13665" y="443"/>
                  </a:lnTo>
                  <a:lnTo>
                    <a:pt x="13167" y="664"/>
                  </a:lnTo>
                  <a:lnTo>
                    <a:pt x="12725" y="941"/>
                  </a:lnTo>
                  <a:lnTo>
                    <a:pt x="12282" y="1272"/>
                  </a:lnTo>
                  <a:lnTo>
                    <a:pt x="11840" y="1660"/>
                  </a:lnTo>
                  <a:lnTo>
                    <a:pt x="1273" y="12282"/>
                  </a:lnTo>
                  <a:lnTo>
                    <a:pt x="941" y="12559"/>
                  </a:lnTo>
                  <a:lnTo>
                    <a:pt x="719" y="12946"/>
                  </a:lnTo>
                  <a:lnTo>
                    <a:pt x="498" y="13278"/>
                  </a:lnTo>
                  <a:lnTo>
                    <a:pt x="332" y="13665"/>
                  </a:lnTo>
                  <a:lnTo>
                    <a:pt x="166" y="14052"/>
                  </a:lnTo>
                  <a:lnTo>
                    <a:pt x="56" y="14495"/>
                  </a:lnTo>
                  <a:lnTo>
                    <a:pt x="0" y="14882"/>
                  </a:lnTo>
                  <a:lnTo>
                    <a:pt x="0" y="15325"/>
                  </a:lnTo>
                  <a:lnTo>
                    <a:pt x="0" y="15712"/>
                  </a:lnTo>
                  <a:lnTo>
                    <a:pt x="56" y="16099"/>
                  </a:lnTo>
                  <a:lnTo>
                    <a:pt x="166" y="16542"/>
                  </a:lnTo>
                  <a:lnTo>
                    <a:pt x="332" y="16929"/>
                  </a:lnTo>
                  <a:lnTo>
                    <a:pt x="498" y="17316"/>
                  </a:lnTo>
                  <a:lnTo>
                    <a:pt x="719" y="17648"/>
                  </a:lnTo>
                  <a:lnTo>
                    <a:pt x="941" y="18036"/>
                  </a:lnTo>
                  <a:lnTo>
                    <a:pt x="1273" y="18368"/>
                  </a:lnTo>
                  <a:lnTo>
                    <a:pt x="1605" y="18644"/>
                  </a:lnTo>
                  <a:lnTo>
                    <a:pt x="1937" y="18921"/>
                  </a:lnTo>
                  <a:lnTo>
                    <a:pt x="2324" y="19087"/>
                  </a:lnTo>
                  <a:lnTo>
                    <a:pt x="2656" y="19308"/>
                  </a:lnTo>
                  <a:lnTo>
                    <a:pt x="3098" y="19419"/>
                  </a:lnTo>
                  <a:lnTo>
                    <a:pt x="3486" y="19529"/>
                  </a:lnTo>
                  <a:lnTo>
                    <a:pt x="3873" y="19585"/>
                  </a:lnTo>
                  <a:lnTo>
                    <a:pt x="4703" y="19585"/>
                  </a:lnTo>
                  <a:lnTo>
                    <a:pt x="5145" y="19529"/>
                  </a:lnTo>
                  <a:lnTo>
                    <a:pt x="5533" y="19419"/>
                  </a:lnTo>
                  <a:lnTo>
                    <a:pt x="5920" y="19308"/>
                  </a:lnTo>
                  <a:lnTo>
                    <a:pt x="6307" y="19087"/>
                  </a:lnTo>
                  <a:lnTo>
                    <a:pt x="6694" y="18921"/>
                  </a:lnTo>
                  <a:lnTo>
                    <a:pt x="7026" y="18644"/>
                  </a:lnTo>
                  <a:lnTo>
                    <a:pt x="7358" y="18368"/>
                  </a:lnTo>
                  <a:lnTo>
                    <a:pt x="17483" y="8188"/>
                  </a:lnTo>
                  <a:lnTo>
                    <a:pt x="17815" y="7801"/>
                  </a:lnTo>
                  <a:lnTo>
                    <a:pt x="18036" y="7358"/>
                  </a:lnTo>
                  <a:lnTo>
                    <a:pt x="18202" y="6860"/>
                  </a:lnTo>
                  <a:lnTo>
                    <a:pt x="18202" y="6362"/>
                  </a:lnTo>
                  <a:lnTo>
                    <a:pt x="18202" y="5920"/>
                  </a:lnTo>
                  <a:lnTo>
                    <a:pt x="18036" y="5422"/>
                  </a:lnTo>
                  <a:lnTo>
                    <a:pt x="17815" y="4979"/>
                  </a:lnTo>
                  <a:lnTo>
                    <a:pt x="17483" y="4592"/>
                  </a:lnTo>
                  <a:lnTo>
                    <a:pt x="17095" y="4260"/>
                  </a:lnTo>
                  <a:lnTo>
                    <a:pt x="16653" y="4039"/>
                  </a:lnTo>
                  <a:lnTo>
                    <a:pt x="16155" y="3928"/>
                  </a:lnTo>
                  <a:lnTo>
                    <a:pt x="15657" y="3873"/>
                  </a:lnTo>
                  <a:lnTo>
                    <a:pt x="15214" y="3928"/>
                  </a:lnTo>
                  <a:lnTo>
                    <a:pt x="14716" y="4039"/>
                  </a:lnTo>
                  <a:lnTo>
                    <a:pt x="14274" y="4260"/>
                  </a:lnTo>
                  <a:lnTo>
                    <a:pt x="13887" y="4592"/>
                  </a:lnTo>
                  <a:lnTo>
                    <a:pt x="6362" y="12116"/>
                  </a:lnTo>
                  <a:lnTo>
                    <a:pt x="6197" y="12337"/>
                  </a:lnTo>
                  <a:lnTo>
                    <a:pt x="6141" y="12614"/>
                  </a:lnTo>
                  <a:lnTo>
                    <a:pt x="6197" y="12946"/>
                  </a:lnTo>
                  <a:lnTo>
                    <a:pt x="6362" y="13167"/>
                  </a:lnTo>
                  <a:lnTo>
                    <a:pt x="6639" y="13333"/>
                  </a:lnTo>
                  <a:lnTo>
                    <a:pt x="6916" y="13388"/>
                  </a:lnTo>
                  <a:lnTo>
                    <a:pt x="7248" y="13333"/>
                  </a:lnTo>
                  <a:lnTo>
                    <a:pt x="7469" y="13167"/>
                  </a:lnTo>
                  <a:lnTo>
                    <a:pt x="14993" y="5698"/>
                  </a:lnTo>
                  <a:lnTo>
                    <a:pt x="15159" y="5532"/>
                  </a:lnTo>
                  <a:lnTo>
                    <a:pt x="15325" y="5477"/>
                  </a:lnTo>
                  <a:lnTo>
                    <a:pt x="15491" y="5422"/>
                  </a:lnTo>
                  <a:lnTo>
                    <a:pt x="15878" y="5422"/>
                  </a:lnTo>
                  <a:lnTo>
                    <a:pt x="16044" y="5477"/>
                  </a:lnTo>
                  <a:lnTo>
                    <a:pt x="16210" y="5532"/>
                  </a:lnTo>
                  <a:lnTo>
                    <a:pt x="16376" y="5698"/>
                  </a:lnTo>
                  <a:lnTo>
                    <a:pt x="16487" y="5809"/>
                  </a:lnTo>
                  <a:lnTo>
                    <a:pt x="16597" y="6030"/>
                  </a:lnTo>
                  <a:lnTo>
                    <a:pt x="16653" y="6196"/>
                  </a:lnTo>
                  <a:lnTo>
                    <a:pt x="16653" y="6362"/>
                  </a:lnTo>
                  <a:lnTo>
                    <a:pt x="16653" y="6584"/>
                  </a:lnTo>
                  <a:lnTo>
                    <a:pt x="16597" y="6750"/>
                  </a:lnTo>
                  <a:lnTo>
                    <a:pt x="16487" y="6916"/>
                  </a:lnTo>
                  <a:lnTo>
                    <a:pt x="16376" y="7082"/>
                  </a:lnTo>
                  <a:lnTo>
                    <a:pt x="6252" y="17261"/>
                  </a:lnTo>
                  <a:lnTo>
                    <a:pt x="5809" y="17593"/>
                  </a:lnTo>
                  <a:lnTo>
                    <a:pt x="5367" y="17870"/>
                  </a:lnTo>
                  <a:lnTo>
                    <a:pt x="4813" y="18036"/>
                  </a:lnTo>
                  <a:lnTo>
                    <a:pt x="3762" y="18036"/>
                  </a:lnTo>
                  <a:lnTo>
                    <a:pt x="3264" y="17870"/>
                  </a:lnTo>
                  <a:lnTo>
                    <a:pt x="2766" y="17593"/>
                  </a:lnTo>
                  <a:lnTo>
                    <a:pt x="2324" y="17261"/>
                  </a:lnTo>
                  <a:lnTo>
                    <a:pt x="1992" y="16819"/>
                  </a:lnTo>
                  <a:lnTo>
                    <a:pt x="1771" y="16321"/>
                  </a:lnTo>
                  <a:lnTo>
                    <a:pt x="1605" y="15823"/>
                  </a:lnTo>
                  <a:lnTo>
                    <a:pt x="1549" y="15325"/>
                  </a:lnTo>
                  <a:lnTo>
                    <a:pt x="1605" y="14772"/>
                  </a:lnTo>
                  <a:lnTo>
                    <a:pt x="1771" y="14274"/>
                  </a:lnTo>
                  <a:lnTo>
                    <a:pt x="1992" y="13776"/>
                  </a:lnTo>
                  <a:lnTo>
                    <a:pt x="2324" y="13333"/>
                  </a:lnTo>
                  <a:lnTo>
                    <a:pt x="12946" y="2766"/>
                  </a:lnTo>
                  <a:lnTo>
                    <a:pt x="13223" y="2490"/>
                  </a:lnTo>
                  <a:lnTo>
                    <a:pt x="13555" y="2268"/>
                  </a:lnTo>
                  <a:lnTo>
                    <a:pt x="13887" y="2047"/>
                  </a:lnTo>
                  <a:lnTo>
                    <a:pt x="14274" y="1881"/>
                  </a:lnTo>
                  <a:lnTo>
                    <a:pt x="14661" y="1715"/>
                  </a:lnTo>
                  <a:lnTo>
                    <a:pt x="15048" y="1660"/>
                  </a:lnTo>
                  <a:lnTo>
                    <a:pt x="15436" y="1604"/>
                  </a:lnTo>
                  <a:lnTo>
                    <a:pt x="15823" y="1549"/>
                  </a:lnTo>
                  <a:lnTo>
                    <a:pt x="16210" y="1604"/>
                  </a:lnTo>
                  <a:lnTo>
                    <a:pt x="16653" y="1660"/>
                  </a:lnTo>
                  <a:lnTo>
                    <a:pt x="17040" y="1715"/>
                  </a:lnTo>
                  <a:lnTo>
                    <a:pt x="17372" y="1881"/>
                  </a:lnTo>
                  <a:lnTo>
                    <a:pt x="17759" y="2047"/>
                  </a:lnTo>
                  <a:lnTo>
                    <a:pt x="18091" y="2268"/>
                  </a:lnTo>
                  <a:lnTo>
                    <a:pt x="18423" y="2490"/>
                  </a:lnTo>
                  <a:lnTo>
                    <a:pt x="18700" y="2766"/>
                  </a:lnTo>
                  <a:lnTo>
                    <a:pt x="18976" y="3043"/>
                  </a:lnTo>
                  <a:lnTo>
                    <a:pt x="19253" y="3375"/>
                  </a:lnTo>
                  <a:lnTo>
                    <a:pt x="19419" y="3707"/>
                  </a:lnTo>
                  <a:lnTo>
                    <a:pt x="19585" y="4094"/>
                  </a:lnTo>
                  <a:lnTo>
                    <a:pt x="19751" y="4481"/>
                  </a:lnTo>
                  <a:lnTo>
                    <a:pt x="19862" y="4869"/>
                  </a:lnTo>
                  <a:lnTo>
                    <a:pt x="19917" y="5256"/>
                  </a:lnTo>
                  <a:lnTo>
                    <a:pt x="19917" y="5643"/>
                  </a:lnTo>
                  <a:lnTo>
                    <a:pt x="19917" y="6030"/>
                  </a:lnTo>
                  <a:lnTo>
                    <a:pt x="19862" y="6473"/>
                  </a:lnTo>
                  <a:lnTo>
                    <a:pt x="19751" y="6860"/>
                  </a:lnTo>
                  <a:lnTo>
                    <a:pt x="19585" y="7192"/>
                  </a:lnTo>
                  <a:lnTo>
                    <a:pt x="19419" y="7579"/>
                  </a:lnTo>
                  <a:lnTo>
                    <a:pt x="19253" y="7911"/>
                  </a:lnTo>
                  <a:lnTo>
                    <a:pt x="18976" y="8243"/>
                  </a:lnTo>
                  <a:lnTo>
                    <a:pt x="18700" y="8520"/>
                  </a:lnTo>
                  <a:lnTo>
                    <a:pt x="11231" y="16044"/>
                  </a:lnTo>
                  <a:lnTo>
                    <a:pt x="11065" y="16265"/>
                  </a:lnTo>
                  <a:lnTo>
                    <a:pt x="11010" y="16597"/>
                  </a:lnTo>
                  <a:lnTo>
                    <a:pt x="11065" y="16874"/>
                  </a:lnTo>
                  <a:lnTo>
                    <a:pt x="11231" y="17150"/>
                  </a:lnTo>
                  <a:lnTo>
                    <a:pt x="11452" y="17316"/>
                  </a:lnTo>
                  <a:lnTo>
                    <a:pt x="11784" y="17372"/>
                  </a:lnTo>
                  <a:lnTo>
                    <a:pt x="12061" y="17316"/>
                  </a:lnTo>
                  <a:lnTo>
                    <a:pt x="12282" y="17150"/>
                  </a:lnTo>
                  <a:lnTo>
                    <a:pt x="19806" y="9626"/>
                  </a:lnTo>
                  <a:lnTo>
                    <a:pt x="20194" y="9184"/>
                  </a:lnTo>
                  <a:lnTo>
                    <a:pt x="20526" y="8741"/>
                  </a:lnTo>
                  <a:lnTo>
                    <a:pt x="20802" y="8299"/>
                  </a:lnTo>
                  <a:lnTo>
                    <a:pt x="21023" y="7801"/>
                  </a:lnTo>
                  <a:lnTo>
                    <a:pt x="21189" y="7303"/>
                  </a:lnTo>
                  <a:lnTo>
                    <a:pt x="21355" y="6750"/>
                  </a:lnTo>
                  <a:lnTo>
                    <a:pt x="21411" y="6196"/>
                  </a:lnTo>
                  <a:lnTo>
                    <a:pt x="21466" y="5643"/>
                  </a:lnTo>
                  <a:lnTo>
                    <a:pt x="21411" y="5090"/>
                  </a:lnTo>
                  <a:lnTo>
                    <a:pt x="21355" y="4537"/>
                  </a:lnTo>
                  <a:lnTo>
                    <a:pt x="21189" y="3983"/>
                  </a:lnTo>
                  <a:lnTo>
                    <a:pt x="21023" y="3485"/>
                  </a:lnTo>
                  <a:lnTo>
                    <a:pt x="20802" y="2988"/>
                  </a:lnTo>
                  <a:lnTo>
                    <a:pt x="20526" y="2545"/>
                  </a:lnTo>
                  <a:lnTo>
                    <a:pt x="20194" y="2102"/>
                  </a:lnTo>
                  <a:lnTo>
                    <a:pt x="19806" y="1660"/>
                  </a:lnTo>
                  <a:lnTo>
                    <a:pt x="19419" y="1272"/>
                  </a:lnTo>
                  <a:lnTo>
                    <a:pt x="18976" y="941"/>
                  </a:lnTo>
                  <a:lnTo>
                    <a:pt x="18479" y="664"/>
                  </a:lnTo>
                  <a:lnTo>
                    <a:pt x="17981" y="443"/>
                  </a:lnTo>
                  <a:lnTo>
                    <a:pt x="17483" y="277"/>
                  </a:lnTo>
                  <a:lnTo>
                    <a:pt x="16929" y="111"/>
                  </a:lnTo>
                  <a:lnTo>
                    <a:pt x="16376" y="55"/>
                  </a:lnTo>
                  <a:lnTo>
                    <a:pt x="15823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1"/>
            <p:cNvSpPr/>
            <p:nvPr/>
          </p:nvSpPr>
          <p:spPr>
            <a:xfrm rot="2331123">
              <a:off x="8385919" y="1374021"/>
              <a:ext cx="264644" cy="215224"/>
            </a:xfrm>
            <a:custGeom>
              <a:avLst/>
              <a:gdLst/>
              <a:ahLst/>
              <a:cxnLst/>
              <a:rect l="l" t="t" r="r" b="b"/>
              <a:pathLst>
                <a:path w="22518" h="18313" extrusionOk="0">
                  <a:moveTo>
                    <a:pt x="3873" y="1549"/>
                  </a:moveTo>
                  <a:lnTo>
                    <a:pt x="4371" y="1605"/>
                  </a:lnTo>
                  <a:lnTo>
                    <a:pt x="4758" y="1715"/>
                  </a:lnTo>
                  <a:lnTo>
                    <a:pt x="5145" y="1936"/>
                  </a:lnTo>
                  <a:lnTo>
                    <a:pt x="5533" y="2213"/>
                  </a:lnTo>
                  <a:lnTo>
                    <a:pt x="5809" y="2545"/>
                  </a:lnTo>
                  <a:lnTo>
                    <a:pt x="6031" y="2932"/>
                  </a:lnTo>
                  <a:lnTo>
                    <a:pt x="6141" y="3375"/>
                  </a:lnTo>
                  <a:lnTo>
                    <a:pt x="6197" y="3873"/>
                  </a:lnTo>
                  <a:lnTo>
                    <a:pt x="6141" y="4315"/>
                  </a:lnTo>
                  <a:lnTo>
                    <a:pt x="6031" y="4758"/>
                  </a:lnTo>
                  <a:lnTo>
                    <a:pt x="5809" y="5145"/>
                  </a:lnTo>
                  <a:lnTo>
                    <a:pt x="5533" y="5477"/>
                  </a:lnTo>
                  <a:lnTo>
                    <a:pt x="5145" y="5754"/>
                  </a:lnTo>
                  <a:lnTo>
                    <a:pt x="4758" y="5975"/>
                  </a:lnTo>
                  <a:lnTo>
                    <a:pt x="4371" y="6141"/>
                  </a:lnTo>
                  <a:lnTo>
                    <a:pt x="3430" y="6141"/>
                  </a:lnTo>
                  <a:lnTo>
                    <a:pt x="2988" y="5975"/>
                  </a:lnTo>
                  <a:lnTo>
                    <a:pt x="2601" y="5754"/>
                  </a:lnTo>
                  <a:lnTo>
                    <a:pt x="2213" y="5477"/>
                  </a:lnTo>
                  <a:lnTo>
                    <a:pt x="1937" y="5145"/>
                  </a:lnTo>
                  <a:lnTo>
                    <a:pt x="1715" y="4758"/>
                  </a:lnTo>
                  <a:lnTo>
                    <a:pt x="1605" y="4315"/>
                  </a:lnTo>
                  <a:lnTo>
                    <a:pt x="1549" y="3873"/>
                  </a:lnTo>
                  <a:lnTo>
                    <a:pt x="1605" y="3375"/>
                  </a:lnTo>
                  <a:lnTo>
                    <a:pt x="1715" y="2932"/>
                  </a:lnTo>
                  <a:lnTo>
                    <a:pt x="1937" y="2545"/>
                  </a:lnTo>
                  <a:lnTo>
                    <a:pt x="2213" y="2213"/>
                  </a:lnTo>
                  <a:lnTo>
                    <a:pt x="2601" y="1936"/>
                  </a:lnTo>
                  <a:lnTo>
                    <a:pt x="2988" y="1715"/>
                  </a:lnTo>
                  <a:lnTo>
                    <a:pt x="3430" y="1605"/>
                  </a:lnTo>
                  <a:lnTo>
                    <a:pt x="3873" y="1549"/>
                  </a:lnTo>
                  <a:close/>
                  <a:moveTo>
                    <a:pt x="19806" y="3651"/>
                  </a:moveTo>
                  <a:lnTo>
                    <a:pt x="20249" y="3762"/>
                  </a:lnTo>
                  <a:lnTo>
                    <a:pt x="12725" y="8243"/>
                  </a:lnTo>
                  <a:lnTo>
                    <a:pt x="11895" y="7745"/>
                  </a:lnTo>
                  <a:lnTo>
                    <a:pt x="18700" y="3762"/>
                  </a:lnTo>
                  <a:lnTo>
                    <a:pt x="18977" y="3651"/>
                  </a:lnTo>
                  <a:close/>
                  <a:moveTo>
                    <a:pt x="10401" y="8631"/>
                  </a:moveTo>
                  <a:lnTo>
                    <a:pt x="10457" y="8686"/>
                  </a:lnTo>
                  <a:lnTo>
                    <a:pt x="12227" y="9737"/>
                  </a:lnTo>
                  <a:lnTo>
                    <a:pt x="12282" y="9792"/>
                  </a:lnTo>
                  <a:lnTo>
                    <a:pt x="20249" y="14550"/>
                  </a:lnTo>
                  <a:lnTo>
                    <a:pt x="20028" y="14606"/>
                  </a:lnTo>
                  <a:lnTo>
                    <a:pt x="19585" y="14661"/>
                  </a:lnTo>
                  <a:lnTo>
                    <a:pt x="19198" y="14661"/>
                  </a:lnTo>
                  <a:lnTo>
                    <a:pt x="18921" y="14606"/>
                  </a:lnTo>
                  <a:lnTo>
                    <a:pt x="18700" y="14495"/>
                  </a:lnTo>
                  <a:lnTo>
                    <a:pt x="9571" y="9129"/>
                  </a:lnTo>
                  <a:lnTo>
                    <a:pt x="10401" y="8631"/>
                  </a:lnTo>
                  <a:close/>
                  <a:moveTo>
                    <a:pt x="3873" y="12116"/>
                  </a:moveTo>
                  <a:lnTo>
                    <a:pt x="4371" y="12171"/>
                  </a:lnTo>
                  <a:lnTo>
                    <a:pt x="4758" y="12282"/>
                  </a:lnTo>
                  <a:lnTo>
                    <a:pt x="5145" y="12503"/>
                  </a:lnTo>
                  <a:lnTo>
                    <a:pt x="5533" y="12780"/>
                  </a:lnTo>
                  <a:lnTo>
                    <a:pt x="5809" y="13167"/>
                  </a:lnTo>
                  <a:lnTo>
                    <a:pt x="6031" y="13554"/>
                  </a:lnTo>
                  <a:lnTo>
                    <a:pt x="6141" y="13997"/>
                  </a:lnTo>
                  <a:lnTo>
                    <a:pt x="6197" y="14440"/>
                  </a:lnTo>
                  <a:lnTo>
                    <a:pt x="6141" y="14882"/>
                  </a:lnTo>
                  <a:lnTo>
                    <a:pt x="6031" y="15325"/>
                  </a:lnTo>
                  <a:lnTo>
                    <a:pt x="5809" y="15712"/>
                  </a:lnTo>
                  <a:lnTo>
                    <a:pt x="5533" y="16099"/>
                  </a:lnTo>
                  <a:lnTo>
                    <a:pt x="5145" y="16376"/>
                  </a:lnTo>
                  <a:lnTo>
                    <a:pt x="4758" y="16597"/>
                  </a:lnTo>
                  <a:lnTo>
                    <a:pt x="4371" y="16708"/>
                  </a:lnTo>
                  <a:lnTo>
                    <a:pt x="3873" y="16763"/>
                  </a:lnTo>
                  <a:lnTo>
                    <a:pt x="3430" y="16708"/>
                  </a:lnTo>
                  <a:lnTo>
                    <a:pt x="2988" y="16597"/>
                  </a:lnTo>
                  <a:lnTo>
                    <a:pt x="2601" y="16376"/>
                  </a:lnTo>
                  <a:lnTo>
                    <a:pt x="2213" y="16099"/>
                  </a:lnTo>
                  <a:lnTo>
                    <a:pt x="1937" y="15712"/>
                  </a:lnTo>
                  <a:lnTo>
                    <a:pt x="1715" y="15325"/>
                  </a:lnTo>
                  <a:lnTo>
                    <a:pt x="1605" y="14882"/>
                  </a:lnTo>
                  <a:lnTo>
                    <a:pt x="1549" y="14440"/>
                  </a:lnTo>
                  <a:lnTo>
                    <a:pt x="1605" y="13997"/>
                  </a:lnTo>
                  <a:lnTo>
                    <a:pt x="1715" y="13554"/>
                  </a:lnTo>
                  <a:lnTo>
                    <a:pt x="1937" y="13167"/>
                  </a:lnTo>
                  <a:lnTo>
                    <a:pt x="2213" y="12780"/>
                  </a:lnTo>
                  <a:lnTo>
                    <a:pt x="2601" y="12503"/>
                  </a:lnTo>
                  <a:lnTo>
                    <a:pt x="2988" y="12282"/>
                  </a:lnTo>
                  <a:lnTo>
                    <a:pt x="3430" y="12171"/>
                  </a:lnTo>
                  <a:lnTo>
                    <a:pt x="3873" y="12116"/>
                  </a:lnTo>
                  <a:close/>
                  <a:moveTo>
                    <a:pt x="3486" y="0"/>
                  </a:moveTo>
                  <a:lnTo>
                    <a:pt x="3098" y="55"/>
                  </a:lnTo>
                  <a:lnTo>
                    <a:pt x="2711" y="166"/>
                  </a:lnTo>
                  <a:lnTo>
                    <a:pt x="2379" y="277"/>
                  </a:lnTo>
                  <a:lnTo>
                    <a:pt x="2047" y="443"/>
                  </a:lnTo>
                  <a:lnTo>
                    <a:pt x="1715" y="664"/>
                  </a:lnTo>
                  <a:lnTo>
                    <a:pt x="1439" y="885"/>
                  </a:lnTo>
                  <a:lnTo>
                    <a:pt x="1162" y="1107"/>
                  </a:lnTo>
                  <a:lnTo>
                    <a:pt x="886" y="1383"/>
                  </a:lnTo>
                  <a:lnTo>
                    <a:pt x="664" y="1715"/>
                  </a:lnTo>
                  <a:lnTo>
                    <a:pt x="498" y="1992"/>
                  </a:lnTo>
                  <a:lnTo>
                    <a:pt x="332" y="2324"/>
                  </a:lnTo>
                  <a:lnTo>
                    <a:pt x="166" y="2711"/>
                  </a:lnTo>
                  <a:lnTo>
                    <a:pt x="111" y="3098"/>
                  </a:lnTo>
                  <a:lnTo>
                    <a:pt x="56" y="3430"/>
                  </a:lnTo>
                  <a:lnTo>
                    <a:pt x="0" y="3873"/>
                  </a:lnTo>
                  <a:lnTo>
                    <a:pt x="56" y="4260"/>
                  </a:lnTo>
                  <a:lnTo>
                    <a:pt x="111" y="4647"/>
                  </a:lnTo>
                  <a:lnTo>
                    <a:pt x="166" y="4979"/>
                  </a:lnTo>
                  <a:lnTo>
                    <a:pt x="332" y="5367"/>
                  </a:lnTo>
                  <a:lnTo>
                    <a:pt x="498" y="5698"/>
                  </a:lnTo>
                  <a:lnTo>
                    <a:pt x="664" y="6030"/>
                  </a:lnTo>
                  <a:lnTo>
                    <a:pt x="886" y="6307"/>
                  </a:lnTo>
                  <a:lnTo>
                    <a:pt x="1162" y="6584"/>
                  </a:lnTo>
                  <a:lnTo>
                    <a:pt x="1439" y="6805"/>
                  </a:lnTo>
                  <a:lnTo>
                    <a:pt x="1715" y="7026"/>
                  </a:lnTo>
                  <a:lnTo>
                    <a:pt x="2047" y="7248"/>
                  </a:lnTo>
                  <a:lnTo>
                    <a:pt x="2379" y="7414"/>
                  </a:lnTo>
                  <a:lnTo>
                    <a:pt x="2711" y="7524"/>
                  </a:lnTo>
                  <a:lnTo>
                    <a:pt x="3098" y="7635"/>
                  </a:lnTo>
                  <a:lnTo>
                    <a:pt x="3486" y="7690"/>
                  </a:lnTo>
                  <a:lnTo>
                    <a:pt x="4094" y="7690"/>
                  </a:lnTo>
                  <a:lnTo>
                    <a:pt x="6529" y="9129"/>
                  </a:lnTo>
                  <a:lnTo>
                    <a:pt x="4039" y="10622"/>
                  </a:lnTo>
                  <a:lnTo>
                    <a:pt x="3873" y="10567"/>
                  </a:lnTo>
                  <a:lnTo>
                    <a:pt x="3486" y="10622"/>
                  </a:lnTo>
                  <a:lnTo>
                    <a:pt x="3098" y="10678"/>
                  </a:lnTo>
                  <a:lnTo>
                    <a:pt x="2711" y="10733"/>
                  </a:lnTo>
                  <a:lnTo>
                    <a:pt x="2379" y="10899"/>
                  </a:lnTo>
                  <a:lnTo>
                    <a:pt x="2047" y="11065"/>
                  </a:lnTo>
                  <a:lnTo>
                    <a:pt x="1715" y="11231"/>
                  </a:lnTo>
                  <a:lnTo>
                    <a:pt x="1439" y="11452"/>
                  </a:lnTo>
                  <a:lnTo>
                    <a:pt x="1162" y="11729"/>
                  </a:lnTo>
                  <a:lnTo>
                    <a:pt x="886" y="12005"/>
                  </a:lnTo>
                  <a:lnTo>
                    <a:pt x="664" y="12282"/>
                  </a:lnTo>
                  <a:lnTo>
                    <a:pt x="498" y="12614"/>
                  </a:lnTo>
                  <a:lnTo>
                    <a:pt x="332" y="12946"/>
                  </a:lnTo>
                  <a:lnTo>
                    <a:pt x="166" y="13278"/>
                  </a:lnTo>
                  <a:lnTo>
                    <a:pt x="111" y="13665"/>
                  </a:lnTo>
                  <a:lnTo>
                    <a:pt x="56" y="14052"/>
                  </a:lnTo>
                  <a:lnTo>
                    <a:pt x="0" y="14440"/>
                  </a:lnTo>
                  <a:lnTo>
                    <a:pt x="56" y="14827"/>
                  </a:lnTo>
                  <a:lnTo>
                    <a:pt x="111" y="15214"/>
                  </a:lnTo>
                  <a:lnTo>
                    <a:pt x="166" y="15601"/>
                  </a:lnTo>
                  <a:lnTo>
                    <a:pt x="332" y="15933"/>
                  </a:lnTo>
                  <a:lnTo>
                    <a:pt x="498" y="16265"/>
                  </a:lnTo>
                  <a:lnTo>
                    <a:pt x="664" y="16597"/>
                  </a:lnTo>
                  <a:lnTo>
                    <a:pt x="886" y="16874"/>
                  </a:lnTo>
                  <a:lnTo>
                    <a:pt x="1162" y="17151"/>
                  </a:lnTo>
                  <a:lnTo>
                    <a:pt x="1439" y="17427"/>
                  </a:lnTo>
                  <a:lnTo>
                    <a:pt x="1715" y="17648"/>
                  </a:lnTo>
                  <a:lnTo>
                    <a:pt x="2047" y="17814"/>
                  </a:lnTo>
                  <a:lnTo>
                    <a:pt x="2379" y="17980"/>
                  </a:lnTo>
                  <a:lnTo>
                    <a:pt x="2711" y="18146"/>
                  </a:lnTo>
                  <a:lnTo>
                    <a:pt x="3098" y="18202"/>
                  </a:lnTo>
                  <a:lnTo>
                    <a:pt x="3486" y="18257"/>
                  </a:lnTo>
                  <a:lnTo>
                    <a:pt x="3873" y="18312"/>
                  </a:lnTo>
                  <a:lnTo>
                    <a:pt x="4260" y="18257"/>
                  </a:lnTo>
                  <a:lnTo>
                    <a:pt x="4648" y="18202"/>
                  </a:lnTo>
                  <a:lnTo>
                    <a:pt x="5035" y="18146"/>
                  </a:lnTo>
                  <a:lnTo>
                    <a:pt x="5367" y="17980"/>
                  </a:lnTo>
                  <a:lnTo>
                    <a:pt x="5699" y="17814"/>
                  </a:lnTo>
                  <a:lnTo>
                    <a:pt x="6031" y="17648"/>
                  </a:lnTo>
                  <a:lnTo>
                    <a:pt x="6307" y="17427"/>
                  </a:lnTo>
                  <a:lnTo>
                    <a:pt x="6584" y="17151"/>
                  </a:lnTo>
                  <a:lnTo>
                    <a:pt x="6861" y="16874"/>
                  </a:lnTo>
                  <a:lnTo>
                    <a:pt x="7082" y="16597"/>
                  </a:lnTo>
                  <a:lnTo>
                    <a:pt x="7248" y="16265"/>
                  </a:lnTo>
                  <a:lnTo>
                    <a:pt x="7414" y="15933"/>
                  </a:lnTo>
                  <a:lnTo>
                    <a:pt x="7580" y="15601"/>
                  </a:lnTo>
                  <a:lnTo>
                    <a:pt x="7635" y="15214"/>
                  </a:lnTo>
                  <a:lnTo>
                    <a:pt x="7746" y="14827"/>
                  </a:lnTo>
                  <a:lnTo>
                    <a:pt x="7746" y="14440"/>
                  </a:lnTo>
                  <a:lnTo>
                    <a:pt x="7690" y="13942"/>
                  </a:lnTo>
                  <a:lnTo>
                    <a:pt x="7635" y="13499"/>
                  </a:lnTo>
                  <a:lnTo>
                    <a:pt x="7469" y="13001"/>
                  </a:lnTo>
                  <a:lnTo>
                    <a:pt x="7248" y="12614"/>
                  </a:lnTo>
                  <a:lnTo>
                    <a:pt x="7027" y="12227"/>
                  </a:lnTo>
                  <a:lnTo>
                    <a:pt x="6750" y="11839"/>
                  </a:lnTo>
                  <a:lnTo>
                    <a:pt x="6418" y="11507"/>
                  </a:lnTo>
                  <a:lnTo>
                    <a:pt x="6031" y="11231"/>
                  </a:lnTo>
                  <a:lnTo>
                    <a:pt x="8078" y="10014"/>
                  </a:lnTo>
                  <a:lnTo>
                    <a:pt x="17925" y="15823"/>
                  </a:lnTo>
                  <a:lnTo>
                    <a:pt x="18202" y="15989"/>
                  </a:lnTo>
                  <a:lnTo>
                    <a:pt x="18589" y="16099"/>
                  </a:lnTo>
                  <a:lnTo>
                    <a:pt x="18977" y="16155"/>
                  </a:lnTo>
                  <a:lnTo>
                    <a:pt x="19419" y="16210"/>
                  </a:lnTo>
                  <a:lnTo>
                    <a:pt x="19862" y="16155"/>
                  </a:lnTo>
                  <a:lnTo>
                    <a:pt x="20304" y="16099"/>
                  </a:lnTo>
                  <a:lnTo>
                    <a:pt x="20747" y="15989"/>
                  </a:lnTo>
                  <a:lnTo>
                    <a:pt x="21356" y="15767"/>
                  </a:lnTo>
                  <a:lnTo>
                    <a:pt x="21632" y="15657"/>
                  </a:lnTo>
                  <a:lnTo>
                    <a:pt x="21964" y="15435"/>
                  </a:lnTo>
                  <a:lnTo>
                    <a:pt x="22185" y="15214"/>
                  </a:lnTo>
                  <a:lnTo>
                    <a:pt x="22407" y="14882"/>
                  </a:lnTo>
                  <a:lnTo>
                    <a:pt x="22517" y="14606"/>
                  </a:lnTo>
                  <a:lnTo>
                    <a:pt x="22517" y="14329"/>
                  </a:lnTo>
                  <a:lnTo>
                    <a:pt x="22351" y="14052"/>
                  </a:lnTo>
                  <a:lnTo>
                    <a:pt x="22130" y="13831"/>
                  </a:lnTo>
                  <a:lnTo>
                    <a:pt x="14219" y="9129"/>
                  </a:lnTo>
                  <a:lnTo>
                    <a:pt x="22130" y="4426"/>
                  </a:lnTo>
                  <a:lnTo>
                    <a:pt x="22351" y="4205"/>
                  </a:lnTo>
                  <a:lnTo>
                    <a:pt x="22517" y="3983"/>
                  </a:lnTo>
                  <a:lnTo>
                    <a:pt x="22517" y="3651"/>
                  </a:lnTo>
                  <a:lnTo>
                    <a:pt x="22407" y="3375"/>
                  </a:lnTo>
                  <a:lnTo>
                    <a:pt x="22241" y="3154"/>
                  </a:lnTo>
                  <a:lnTo>
                    <a:pt x="22075" y="2932"/>
                  </a:lnTo>
                  <a:lnTo>
                    <a:pt x="21798" y="2766"/>
                  </a:lnTo>
                  <a:lnTo>
                    <a:pt x="21577" y="2600"/>
                  </a:lnTo>
                  <a:lnTo>
                    <a:pt x="20968" y="2379"/>
                  </a:lnTo>
                  <a:lnTo>
                    <a:pt x="20304" y="2213"/>
                  </a:lnTo>
                  <a:lnTo>
                    <a:pt x="19640" y="2102"/>
                  </a:lnTo>
                  <a:lnTo>
                    <a:pt x="18977" y="2102"/>
                  </a:lnTo>
                  <a:lnTo>
                    <a:pt x="18423" y="2213"/>
                  </a:lnTo>
                  <a:lnTo>
                    <a:pt x="18147" y="2324"/>
                  </a:lnTo>
                  <a:lnTo>
                    <a:pt x="17925" y="2434"/>
                  </a:lnTo>
                  <a:lnTo>
                    <a:pt x="8078" y="8243"/>
                  </a:lnTo>
                  <a:lnTo>
                    <a:pt x="6031" y="7026"/>
                  </a:lnTo>
                  <a:lnTo>
                    <a:pt x="6418" y="6750"/>
                  </a:lnTo>
                  <a:lnTo>
                    <a:pt x="6750" y="6418"/>
                  </a:lnTo>
                  <a:lnTo>
                    <a:pt x="7027" y="6086"/>
                  </a:lnTo>
                  <a:lnTo>
                    <a:pt x="7248" y="5698"/>
                  </a:lnTo>
                  <a:lnTo>
                    <a:pt x="7469" y="5256"/>
                  </a:lnTo>
                  <a:lnTo>
                    <a:pt x="7635" y="4813"/>
                  </a:lnTo>
                  <a:lnTo>
                    <a:pt x="7690" y="4315"/>
                  </a:lnTo>
                  <a:lnTo>
                    <a:pt x="7746" y="3873"/>
                  </a:lnTo>
                  <a:lnTo>
                    <a:pt x="7746" y="3430"/>
                  </a:lnTo>
                  <a:lnTo>
                    <a:pt x="7635" y="3098"/>
                  </a:lnTo>
                  <a:lnTo>
                    <a:pt x="7580" y="2711"/>
                  </a:lnTo>
                  <a:lnTo>
                    <a:pt x="7414" y="2324"/>
                  </a:lnTo>
                  <a:lnTo>
                    <a:pt x="7248" y="1992"/>
                  </a:lnTo>
                  <a:lnTo>
                    <a:pt x="7082" y="1715"/>
                  </a:lnTo>
                  <a:lnTo>
                    <a:pt x="6861" y="1383"/>
                  </a:lnTo>
                  <a:lnTo>
                    <a:pt x="6584" y="1107"/>
                  </a:lnTo>
                  <a:lnTo>
                    <a:pt x="6307" y="885"/>
                  </a:lnTo>
                  <a:lnTo>
                    <a:pt x="6031" y="664"/>
                  </a:lnTo>
                  <a:lnTo>
                    <a:pt x="5699" y="443"/>
                  </a:lnTo>
                  <a:lnTo>
                    <a:pt x="5367" y="277"/>
                  </a:lnTo>
                  <a:lnTo>
                    <a:pt x="5035" y="166"/>
                  </a:lnTo>
                  <a:lnTo>
                    <a:pt x="4648" y="55"/>
                  </a:lnTo>
                  <a:lnTo>
                    <a:pt x="4260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7630487" y="180096"/>
              <a:ext cx="256839" cy="173620"/>
            </a:xfrm>
            <a:custGeom>
              <a:avLst/>
              <a:gdLst/>
              <a:ahLst/>
              <a:cxnLst/>
              <a:rect l="l" t="t" r="r" b="b"/>
              <a:pathLst>
                <a:path w="21854" h="14773" extrusionOk="0">
                  <a:moveTo>
                    <a:pt x="19751" y="1495"/>
                  </a:moveTo>
                  <a:lnTo>
                    <a:pt x="19973" y="1605"/>
                  </a:lnTo>
                  <a:lnTo>
                    <a:pt x="10899" y="8189"/>
                  </a:lnTo>
                  <a:lnTo>
                    <a:pt x="1826" y="1605"/>
                  </a:lnTo>
                  <a:lnTo>
                    <a:pt x="2103" y="1495"/>
                  </a:lnTo>
                  <a:close/>
                  <a:moveTo>
                    <a:pt x="20305" y="3265"/>
                  </a:moveTo>
                  <a:lnTo>
                    <a:pt x="20305" y="12670"/>
                  </a:lnTo>
                  <a:lnTo>
                    <a:pt x="20249" y="12891"/>
                  </a:lnTo>
                  <a:lnTo>
                    <a:pt x="20139" y="13057"/>
                  </a:lnTo>
                  <a:lnTo>
                    <a:pt x="19973" y="13168"/>
                  </a:lnTo>
                  <a:lnTo>
                    <a:pt x="19751" y="13223"/>
                  </a:lnTo>
                  <a:lnTo>
                    <a:pt x="2103" y="13223"/>
                  </a:lnTo>
                  <a:lnTo>
                    <a:pt x="1882" y="13168"/>
                  </a:lnTo>
                  <a:lnTo>
                    <a:pt x="1716" y="13057"/>
                  </a:lnTo>
                  <a:lnTo>
                    <a:pt x="1605" y="12891"/>
                  </a:lnTo>
                  <a:lnTo>
                    <a:pt x="1550" y="12670"/>
                  </a:lnTo>
                  <a:lnTo>
                    <a:pt x="1550" y="3265"/>
                  </a:lnTo>
                  <a:lnTo>
                    <a:pt x="10457" y="9738"/>
                  </a:lnTo>
                  <a:lnTo>
                    <a:pt x="10678" y="9849"/>
                  </a:lnTo>
                  <a:lnTo>
                    <a:pt x="10899" y="9904"/>
                  </a:lnTo>
                  <a:lnTo>
                    <a:pt x="11176" y="9849"/>
                  </a:lnTo>
                  <a:lnTo>
                    <a:pt x="11397" y="9738"/>
                  </a:lnTo>
                  <a:lnTo>
                    <a:pt x="20305" y="3265"/>
                  </a:lnTo>
                  <a:close/>
                  <a:moveTo>
                    <a:pt x="1660" y="1"/>
                  </a:moveTo>
                  <a:lnTo>
                    <a:pt x="1273" y="167"/>
                  </a:lnTo>
                  <a:lnTo>
                    <a:pt x="941" y="333"/>
                  </a:lnTo>
                  <a:lnTo>
                    <a:pt x="609" y="609"/>
                  </a:lnTo>
                  <a:lnTo>
                    <a:pt x="332" y="886"/>
                  </a:lnTo>
                  <a:lnTo>
                    <a:pt x="166" y="1273"/>
                  </a:lnTo>
                  <a:lnTo>
                    <a:pt x="56" y="1661"/>
                  </a:lnTo>
                  <a:lnTo>
                    <a:pt x="0" y="2048"/>
                  </a:lnTo>
                  <a:lnTo>
                    <a:pt x="0" y="12670"/>
                  </a:lnTo>
                  <a:lnTo>
                    <a:pt x="56" y="13113"/>
                  </a:lnTo>
                  <a:lnTo>
                    <a:pt x="166" y="13500"/>
                  </a:lnTo>
                  <a:lnTo>
                    <a:pt x="332" y="13832"/>
                  </a:lnTo>
                  <a:lnTo>
                    <a:pt x="609" y="14164"/>
                  </a:lnTo>
                  <a:lnTo>
                    <a:pt x="941" y="14385"/>
                  </a:lnTo>
                  <a:lnTo>
                    <a:pt x="1273" y="14606"/>
                  </a:lnTo>
                  <a:lnTo>
                    <a:pt x="1660" y="14717"/>
                  </a:lnTo>
                  <a:lnTo>
                    <a:pt x="2103" y="14772"/>
                  </a:lnTo>
                  <a:lnTo>
                    <a:pt x="19751" y="14772"/>
                  </a:lnTo>
                  <a:lnTo>
                    <a:pt x="20194" y="14717"/>
                  </a:lnTo>
                  <a:lnTo>
                    <a:pt x="20581" y="14606"/>
                  </a:lnTo>
                  <a:lnTo>
                    <a:pt x="20913" y="14385"/>
                  </a:lnTo>
                  <a:lnTo>
                    <a:pt x="21245" y="14164"/>
                  </a:lnTo>
                  <a:lnTo>
                    <a:pt x="21466" y="13832"/>
                  </a:lnTo>
                  <a:lnTo>
                    <a:pt x="21688" y="13500"/>
                  </a:lnTo>
                  <a:lnTo>
                    <a:pt x="21798" y="13113"/>
                  </a:lnTo>
                  <a:lnTo>
                    <a:pt x="21854" y="12670"/>
                  </a:lnTo>
                  <a:lnTo>
                    <a:pt x="21854" y="2048"/>
                  </a:lnTo>
                  <a:lnTo>
                    <a:pt x="21798" y="1661"/>
                  </a:lnTo>
                  <a:lnTo>
                    <a:pt x="21688" y="1273"/>
                  </a:lnTo>
                  <a:lnTo>
                    <a:pt x="21466" y="886"/>
                  </a:lnTo>
                  <a:lnTo>
                    <a:pt x="21245" y="609"/>
                  </a:lnTo>
                  <a:lnTo>
                    <a:pt x="20913" y="333"/>
                  </a:lnTo>
                  <a:lnTo>
                    <a:pt x="20581" y="167"/>
                  </a:lnTo>
                  <a:lnTo>
                    <a:pt x="20194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1"/>
            <p:cNvSpPr/>
            <p:nvPr/>
          </p:nvSpPr>
          <p:spPr>
            <a:xfrm rot="8100000">
              <a:off x="8968383" y="1844236"/>
              <a:ext cx="173602" cy="256819"/>
            </a:xfrm>
            <a:custGeom>
              <a:avLst/>
              <a:gdLst/>
              <a:ahLst/>
              <a:cxnLst/>
              <a:rect l="l" t="t" r="r" b="b"/>
              <a:pathLst>
                <a:path w="14772" h="21853" extrusionOk="0">
                  <a:moveTo>
                    <a:pt x="7192" y="4315"/>
                  </a:moveTo>
                  <a:lnTo>
                    <a:pt x="7026" y="4371"/>
                  </a:lnTo>
                  <a:lnTo>
                    <a:pt x="6750" y="4537"/>
                  </a:lnTo>
                  <a:lnTo>
                    <a:pt x="6584" y="4813"/>
                  </a:lnTo>
                  <a:lnTo>
                    <a:pt x="6528" y="4979"/>
                  </a:lnTo>
                  <a:lnTo>
                    <a:pt x="6473" y="5145"/>
                  </a:lnTo>
                  <a:lnTo>
                    <a:pt x="6473" y="6916"/>
                  </a:lnTo>
                  <a:lnTo>
                    <a:pt x="6528" y="7137"/>
                  </a:lnTo>
                  <a:lnTo>
                    <a:pt x="6584" y="7303"/>
                  </a:lnTo>
                  <a:lnTo>
                    <a:pt x="6750" y="7579"/>
                  </a:lnTo>
                  <a:lnTo>
                    <a:pt x="7026" y="7745"/>
                  </a:lnTo>
                  <a:lnTo>
                    <a:pt x="7192" y="7801"/>
                  </a:lnTo>
                  <a:lnTo>
                    <a:pt x="7580" y="7801"/>
                  </a:lnTo>
                  <a:lnTo>
                    <a:pt x="7746" y="7745"/>
                  </a:lnTo>
                  <a:lnTo>
                    <a:pt x="8022" y="7579"/>
                  </a:lnTo>
                  <a:lnTo>
                    <a:pt x="8188" y="7303"/>
                  </a:lnTo>
                  <a:lnTo>
                    <a:pt x="8244" y="7137"/>
                  </a:lnTo>
                  <a:lnTo>
                    <a:pt x="8244" y="6916"/>
                  </a:lnTo>
                  <a:lnTo>
                    <a:pt x="8244" y="5145"/>
                  </a:lnTo>
                  <a:lnTo>
                    <a:pt x="8244" y="4979"/>
                  </a:lnTo>
                  <a:lnTo>
                    <a:pt x="8188" y="4813"/>
                  </a:lnTo>
                  <a:lnTo>
                    <a:pt x="8022" y="4537"/>
                  </a:lnTo>
                  <a:lnTo>
                    <a:pt x="7746" y="4371"/>
                  </a:lnTo>
                  <a:lnTo>
                    <a:pt x="7580" y="4315"/>
                  </a:lnTo>
                  <a:close/>
                  <a:moveTo>
                    <a:pt x="9184" y="1549"/>
                  </a:moveTo>
                  <a:lnTo>
                    <a:pt x="9627" y="1604"/>
                  </a:lnTo>
                  <a:lnTo>
                    <a:pt x="10069" y="1715"/>
                  </a:lnTo>
                  <a:lnTo>
                    <a:pt x="10457" y="1881"/>
                  </a:lnTo>
                  <a:lnTo>
                    <a:pt x="10844" y="2102"/>
                  </a:lnTo>
                  <a:lnTo>
                    <a:pt x="11231" y="2324"/>
                  </a:lnTo>
                  <a:lnTo>
                    <a:pt x="11563" y="2545"/>
                  </a:lnTo>
                  <a:lnTo>
                    <a:pt x="11895" y="2877"/>
                  </a:lnTo>
                  <a:lnTo>
                    <a:pt x="12172" y="3154"/>
                  </a:lnTo>
                  <a:lnTo>
                    <a:pt x="12448" y="3541"/>
                  </a:lnTo>
                  <a:lnTo>
                    <a:pt x="12669" y="3873"/>
                  </a:lnTo>
                  <a:lnTo>
                    <a:pt x="12891" y="4315"/>
                  </a:lnTo>
                  <a:lnTo>
                    <a:pt x="13001" y="4703"/>
                  </a:lnTo>
                  <a:lnTo>
                    <a:pt x="13112" y="5145"/>
                  </a:lnTo>
                  <a:lnTo>
                    <a:pt x="13223" y="5588"/>
                  </a:lnTo>
                  <a:lnTo>
                    <a:pt x="13223" y="6030"/>
                  </a:lnTo>
                  <a:lnTo>
                    <a:pt x="13223" y="15767"/>
                  </a:lnTo>
                  <a:lnTo>
                    <a:pt x="13223" y="16210"/>
                  </a:lnTo>
                  <a:lnTo>
                    <a:pt x="13112" y="16653"/>
                  </a:lnTo>
                  <a:lnTo>
                    <a:pt x="13001" y="17095"/>
                  </a:lnTo>
                  <a:lnTo>
                    <a:pt x="12891" y="17538"/>
                  </a:lnTo>
                  <a:lnTo>
                    <a:pt x="12669" y="17925"/>
                  </a:lnTo>
                  <a:lnTo>
                    <a:pt x="12448" y="18312"/>
                  </a:lnTo>
                  <a:lnTo>
                    <a:pt x="12172" y="18644"/>
                  </a:lnTo>
                  <a:lnTo>
                    <a:pt x="11895" y="18976"/>
                  </a:lnTo>
                  <a:lnTo>
                    <a:pt x="11563" y="19253"/>
                  </a:lnTo>
                  <a:lnTo>
                    <a:pt x="11231" y="19529"/>
                  </a:lnTo>
                  <a:lnTo>
                    <a:pt x="10844" y="19751"/>
                  </a:lnTo>
                  <a:lnTo>
                    <a:pt x="10457" y="19917"/>
                  </a:lnTo>
                  <a:lnTo>
                    <a:pt x="10069" y="20083"/>
                  </a:lnTo>
                  <a:lnTo>
                    <a:pt x="9627" y="20193"/>
                  </a:lnTo>
                  <a:lnTo>
                    <a:pt x="9184" y="20249"/>
                  </a:lnTo>
                  <a:lnTo>
                    <a:pt x="8686" y="20304"/>
                  </a:lnTo>
                  <a:lnTo>
                    <a:pt x="6031" y="20304"/>
                  </a:lnTo>
                  <a:lnTo>
                    <a:pt x="5588" y="20249"/>
                  </a:lnTo>
                  <a:lnTo>
                    <a:pt x="5145" y="20193"/>
                  </a:lnTo>
                  <a:lnTo>
                    <a:pt x="4703" y="20083"/>
                  </a:lnTo>
                  <a:lnTo>
                    <a:pt x="4316" y="19917"/>
                  </a:lnTo>
                  <a:lnTo>
                    <a:pt x="3873" y="19751"/>
                  </a:lnTo>
                  <a:lnTo>
                    <a:pt x="3541" y="19529"/>
                  </a:lnTo>
                  <a:lnTo>
                    <a:pt x="3154" y="19253"/>
                  </a:lnTo>
                  <a:lnTo>
                    <a:pt x="2877" y="18976"/>
                  </a:lnTo>
                  <a:lnTo>
                    <a:pt x="2545" y="18644"/>
                  </a:lnTo>
                  <a:lnTo>
                    <a:pt x="2324" y="18312"/>
                  </a:lnTo>
                  <a:lnTo>
                    <a:pt x="2103" y="17925"/>
                  </a:lnTo>
                  <a:lnTo>
                    <a:pt x="1881" y="17538"/>
                  </a:lnTo>
                  <a:lnTo>
                    <a:pt x="1715" y="17095"/>
                  </a:lnTo>
                  <a:lnTo>
                    <a:pt x="1605" y="16653"/>
                  </a:lnTo>
                  <a:lnTo>
                    <a:pt x="1549" y="16210"/>
                  </a:lnTo>
                  <a:lnTo>
                    <a:pt x="1549" y="15767"/>
                  </a:lnTo>
                  <a:lnTo>
                    <a:pt x="1549" y="6030"/>
                  </a:lnTo>
                  <a:lnTo>
                    <a:pt x="1549" y="5588"/>
                  </a:lnTo>
                  <a:lnTo>
                    <a:pt x="1605" y="5145"/>
                  </a:lnTo>
                  <a:lnTo>
                    <a:pt x="1715" y="4703"/>
                  </a:lnTo>
                  <a:lnTo>
                    <a:pt x="1881" y="4315"/>
                  </a:lnTo>
                  <a:lnTo>
                    <a:pt x="2103" y="3873"/>
                  </a:lnTo>
                  <a:lnTo>
                    <a:pt x="2324" y="3541"/>
                  </a:lnTo>
                  <a:lnTo>
                    <a:pt x="2545" y="3154"/>
                  </a:lnTo>
                  <a:lnTo>
                    <a:pt x="2877" y="2877"/>
                  </a:lnTo>
                  <a:lnTo>
                    <a:pt x="3154" y="2545"/>
                  </a:lnTo>
                  <a:lnTo>
                    <a:pt x="3541" y="2324"/>
                  </a:lnTo>
                  <a:lnTo>
                    <a:pt x="3873" y="2102"/>
                  </a:lnTo>
                  <a:lnTo>
                    <a:pt x="4316" y="1881"/>
                  </a:lnTo>
                  <a:lnTo>
                    <a:pt x="4703" y="1715"/>
                  </a:lnTo>
                  <a:lnTo>
                    <a:pt x="5145" y="1604"/>
                  </a:lnTo>
                  <a:lnTo>
                    <a:pt x="5588" y="1549"/>
                  </a:lnTo>
                  <a:close/>
                  <a:moveTo>
                    <a:pt x="5422" y="0"/>
                  </a:moveTo>
                  <a:lnTo>
                    <a:pt x="4813" y="111"/>
                  </a:lnTo>
                  <a:lnTo>
                    <a:pt x="4260" y="277"/>
                  </a:lnTo>
                  <a:lnTo>
                    <a:pt x="3707" y="443"/>
                  </a:lnTo>
                  <a:lnTo>
                    <a:pt x="3154" y="719"/>
                  </a:lnTo>
                  <a:lnTo>
                    <a:pt x="2656" y="1051"/>
                  </a:lnTo>
                  <a:lnTo>
                    <a:pt x="2213" y="1383"/>
                  </a:lnTo>
                  <a:lnTo>
                    <a:pt x="1771" y="1770"/>
                  </a:lnTo>
                  <a:lnTo>
                    <a:pt x="1383" y="2213"/>
                  </a:lnTo>
                  <a:lnTo>
                    <a:pt x="1051" y="2656"/>
                  </a:lnTo>
                  <a:lnTo>
                    <a:pt x="719" y="3154"/>
                  </a:lnTo>
                  <a:lnTo>
                    <a:pt x="443" y="3707"/>
                  </a:lnTo>
                  <a:lnTo>
                    <a:pt x="277" y="4260"/>
                  </a:lnTo>
                  <a:lnTo>
                    <a:pt x="111" y="4813"/>
                  </a:lnTo>
                  <a:lnTo>
                    <a:pt x="0" y="5422"/>
                  </a:lnTo>
                  <a:lnTo>
                    <a:pt x="0" y="6030"/>
                  </a:lnTo>
                  <a:lnTo>
                    <a:pt x="0" y="15767"/>
                  </a:lnTo>
                  <a:lnTo>
                    <a:pt x="0" y="16376"/>
                  </a:lnTo>
                  <a:lnTo>
                    <a:pt x="111" y="16984"/>
                  </a:lnTo>
                  <a:lnTo>
                    <a:pt x="277" y="17593"/>
                  </a:lnTo>
                  <a:lnTo>
                    <a:pt x="443" y="18146"/>
                  </a:lnTo>
                  <a:lnTo>
                    <a:pt x="719" y="18644"/>
                  </a:lnTo>
                  <a:lnTo>
                    <a:pt x="1051" y="19142"/>
                  </a:lnTo>
                  <a:lnTo>
                    <a:pt x="1383" y="19640"/>
                  </a:lnTo>
                  <a:lnTo>
                    <a:pt x="1771" y="20027"/>
                  </a:lnTo>
                  <a:lnTo>
                    <a:pt x="2213" y="20470"/>
                  </a:lnTo>
                  <a:lnTo>
                    <a:pt x="2656" y="20802"/>
                  </a:lnTo>
                  <a:lnTo>
                    <a:pt x="3154" y="21078"/>
                  </a:lnTo>
                  <a:lnTo>
                    <a:pt x="3707" y="21355"/>
                  </a:lnTo>
                  <a:lnTo>
                    <a:pt x="4260" y="21576"/>
                  </a:lnTo>
                  <a:lnTo>
                    <a:pt x="4813" y="21687"/>
                  </a:lnTo>
                  <a:lnTo>
                    <a:pt x="5422" y="21798"/>
                  </a:lnTo>
                  <a:lnTo>
                    <a:pt x="6031" y="21853"/>
                  </a:lnTo>
                  <a:lnTo>
                    <a:pt x="8686" y="21853"/>
                  </a:lnTo>
                  <a:lnTo>
                    <a:pt x="9350" y="21798"/>
                  </a:lnTo>
                  <a:lnTo>
                    <a:pt x="9903" y="21687"/>
                  </a:lnTo>
                  <a:lnTo>
                    <a:pt x="10512" y="21576"/>
                  </a:lnTo>
                  <a:lnTo>
                    <a:pt x="11065" y="21355"/>
                  </a:lnTo>
                  <a:lnTo>
                    <a:pt x="11618" y="21078"/>
                  </a:lnTo>
                  <a:lnTo>
                    <a:pt x="12116" y="20802"/>
                  </a:lnTo>
                  <a:lnTo>
                    <a:pt x="12559" y="20470"/>
                  </a:lnTo>
                  <a:lnTo>
                    <a:pt x="13001" y="20027"/>
                  </a:lnTo>
                  <a:lnTo>
                    <a:pt x="13389" y="19640"/>
                  </a:lnTo>
                  <a:lnTo>
                    <a:pt x="13721" y="19142"/>
                  </a:lnTo>
                  <a:lnTo>
                    <a:pt x="14053" y="18644"/>
                  </a:lnTo>
                  <a:lnTo>
                    <a:pt x="14274" y="18146"/>
                  </a:lnTo>
                  <a:lnTo>
                    <a:pt x="14495" y="17593"/>
                  </a:lnTo>
                  <a:lnTo>
                    <a:pt x="14661" y="16984"/>
                  </a:lnTo>
                  <a:lnTo>
                    <a:pt x="14716" y="16376"/>
                  </a:lnTo>
                  <a:lnTo>
                    <a:pt x="14772" y="15767"/>
                  </a:lnTo>
                  <a:lnTo>
                    <a:pt x="14772" y="6030"/>
                  </a:lnTo>
                  <a:lnTo>
                    <a:pt x="14716" y="5422"/>
                  </a:lnTo>
                  <a:lnTo>
                    <a:pt x="14661" y="4813"/>
                  </a:lnTo>
                  <a:lnTo>
                    <a:pt x="14495" y="4260"/>
                  </a:lnTo>
                  <a:lnTo>
                    <a:pt x="14274" y="3707"/>
                  </a:lnTo>
                  <a:lnTo>
                    <a:pt x="14053" y="3154"/>
                  </a:lnTo>
                  <a:lnTo>
                    <a:pt x="13721" y="2656"/>
                  </a:lnTo>
                  <a:lnTo>
                    <a:pt x="13389" y="2213"/>
                  </a:lnTo>
                  <a:lnTo>
                    <a:pt x="13001" y="1770"/>
                  </a:lnTo>
                  <a:lnTo>
                    <a:pt x="12559" y="1383"/>
                  </a:lnTo>
                  <a:lnTo>
                    <a:pt x="12116" y="1051"/>
                  </a:lnTo>
                  <a:lnTo>
                    <a:pt x="11618" y="719"/>
                  </a:lnTo>
                  <a:lnTo>
                    <a:pt x="11065" y="443"/>
                  </a:lnTo>
                  <a:lnTo>
                    <a:pt x="10512" y="277"/>
                  </a:lnTo>
                  <a:lnTo>
                    <a:pt x="9903" y="111"/>
                  </a:lnTo>
                  <a:lnTo>
                    <a:pt x="9350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1"/>
            <p:cNvSpPr/>
            <p:nvPr/>
          </p:nvSpPr>
          <p:spPr>
            <a:xfrm rot="7963969">
              <a:off x="7880180" y="1013110"/>
              <a:ext cx="121603" cy="256839"/>
            </a:xfrm>
            <a:custGeom>
              <a:avLst/>
              <a:gdLst/>
              <a:ahLst/>
              <a:cxnLst/>
              <a:rect l="l" t="t" r="r" b="b"/>
              <a:pathLst>
                <a:path w="10347" h="21854" extrusionOk="0">
                  <a:moveTo>
                    <a:pt x="4095" y="2103"/>
                  </a:moveTo>
                  <a:lnTo>
                    <a:pt x="3984" y="2213"/>
                  </a:lnTo>
                  <a:lnTo>
                    <a:pt x="3874" y="2324"/>
                  </a:lnTo>
                  <a:lnTo>
                    <a:pt x="3874" y="2545"/>
                  </a:lnTo>
                  <a:lnTo>
                    <a:pt x="3874" y="3430"/>
                  </a:lnTo>
                  <a:lnTo>
                    <a:pt x="3874" y="3596"/>
                  </a:lnTo>
                  <a:lnTo>
                    <a:pt x="3984" y="3707"/>
                  </a:lnTo>
                  <a:lnTo>
                    <a:pt x="4095" y="3818"/>
                  </a:lnTo>
                  <a:lnTo>
                    <a:pt x="4482" y="3818"/>
                  </a:lnTo>
                  <a:lnTo>
                    <a:pt x="4593" y="3707"/>
                  </a:lnTo>
                  <a:lnTo>
                    <a:pt x="4703" y="3596"/>
                  </a:lnTo>
                  <a:lnTo>
                    <a:pt x="4759" y="3430"/>
                  </a:lnTo>
                  <a:lnTo>
                    <a:pt x="4759" y="2545"/>
                  </a:lnTo>
                  <a:lnTo>
                    <a:pt x="4703" y="2324"/>
                  </a:lnTo>
                  <a:lnTo>
                    <a:pt x="4593" y="2213"/>
                  </a:lnTo>
                  <a:lnTo>
                    <a:pt x="4482" y="2103"/>
                  </a:lnTo>
                  <a:close/>
                  <a:moveTo>
                    <a:pt x="5865" y="2103"/>
                  </a:moveTo>
                  <a:lnTo>
                    <a:pt x="5755" y="2213"/>
                  </a:lnTo>
                  <a:lnTo>
                    <a:pt x="5644" y="2324"/>
                  </a:lnTo>
                  <a:lnTo>
                    <a:pt x="5644" y="2545"/>
                  </a:lnTo>
                  <a:lnTo>
                    <a:pt x="5644" y="3430"/>
                  </a:lnTo>
                  <a:lnTo>
                    <a:pt x="5644" y="3596"/>
                  </a:lnTo>
                  <a:lnTo>
                    <a:pt x="5755" y="3707"/>
                  </a:lnTo>
                  <a:lnTo>
                    <a:pt x="5865" y="3818"/>
                  </a:lnTo>
                  <a:lnTo>
                    <a:pt x="6252" y="3818"/>
                  </a:lnTo>
                  <a:lnTo>
                    <a:pt x="6363" y="3707"/>
                  </a:lnTo>
                  <a:lnTo>
                    <a:pt x="6474" y="3596"/>
                  </a:lnTo>
                  <a:lnTo>
                    <a:pt x="6474" y="3430"/>
                  </a:lnTo>
                  <a:lnTo>
                    <a:pt x="6474" y="2545"/>
                  </a:lnTo>
                  <a:lnTo>
                    <a:pt x="6474" y="2324"/>
                  </a:lnTo>
                  <a:lnTo>
                    <a:pt x="6363" y="2213"/>
                  </a:lnTo>
                  <a:lnTo>
                    <a:pt x="6252" y="2103"/>
                  </a:lnTo>
                  <a:close/>
                  <a:moveTo>
                    <a:pt x="7027" y="1549"/>
                  </a:moveTo>
                  <a:lnTo>
                    <a:pt x="7027" y="4371"/>
                  </a:lnTo>
                  <a:lnTo>
                    <a:pt x="3320" y="4371"/>
                  </a:lnTo>
                  <a:lnTo>
                    <a:pt x="3320" y="1549"/>
                  </a:lnTo>
                  <a:close/>
                  <a:moveTo>
                    <a:pt x="3431" y="7027"/>
                  </a:moveTo>
                  <a:lnTo>
                    <a:pt x="3099" y="7082"/>
                  </a:lnTo>
                  <a:lnTo>
                    <a:pt x="2878" y="7248"/>
                  </a:lnTo>
                  <a:lnTo>
                    <a:pt x="2712" y="7524"/>
                  </a:lnTo>
                  <a:lnTo>
                    <a:pt x="2656" y="7801"/>
                  </a:lnTo>
                  <a:lnTo>
                    <a:pt x="2712" y="8133"/>
                  </a:lnTo>
                  <a:lnTo>
                    <a:pt x="2878" y="8354"/>
                  </a:lnTo>
                  <a:lnTo>
                    <a:pt x="3099" y="8520"/>
                  </a:lnTo>
                  <a:lnTo>
                    <a:pt x="3431" y="8576"/>
                  </a:lnTo>
                  <a:lnTo>
                    <a:pt x="6916" y="8576"/>
                  </a:lnTo>
                  <a:lnTo>
                    <a:pt x="7248" y="8520"/>
                  </a:lnTo>
                  <a:lnTo>
                    <a:pt x="7470" y="8354"/>
                  </a:lnTo>
                  <a:lnTo>
                    <a:pt x="7636" y="8133"/>
                  </a:lnTo>
                  <a:lnTo>
                    <a:pt x="7691" y="7801"/>
                  </a:lnTo>
                  <a:lnTo>
                    <a:pt x="7636" y="7524"/>
                  </a:lnTo>
                  <a:lnTo>
                    <a:pt x="7470" y="7248"/>
                  </a:lnTo>
                  <a:lnTo>
                    <a:pt x="7248" y="7082"/>
                  </a:lnTo>
                  <a:lnTo>
                    <a:pt x="6916" y="7027"/>
                  </a:lnTo>
                  <a:close/>
                  <a:moveTo>
                    <a:pt x="8797" y="5920"/>
                  </a:moveTo>
                  <a:lnTo>
                    <a:pt x="8797" y="17538"/>
                  </a:lnTo>
                  <a:lnTo>
                    <a:pt x="8742" y="18091"/>
                  </a:lnTo>
                  <a:lnTo>
                    <a:pt x="8576" y="18589"/>
                  </a:lnTo>
                  <a:lnTo>
                    <a:pt x="8355" y="19087"/>
                  </a:lnTo>
                  <a:lnTo>
                    <a:pt x="8023" y="19474"/>
                  </a:lnTo>
                  <a:lnTo>
                    <a:pt x="7580" y="19806"/>
                  </a:lnTo>
                  <a:lnTo>
                    <a:pt x="7138" y="20083"/>
                  </a:lnTo>
                  <a:lnTo>
                    <a:pt x="6640" y="20249"/>
                  </a:lnTo>
                  <a:lnTo>
                    <a:pt x="6087" y="20304"/>
                  </a:lnTo>
                  <a:lnTo>
                    <a:pt x="4316" y="20304"/>
                  </a:lnTo>
                  <a:lnTo>
                    <a:pt x="3763" y="20249"/>
                  </a:lnTo>
                  <a:lnTo>
                    <a:pt x="3210" y="20083"/>
                  </a:lnTo>
                  <a:lnTo>
                    <a:pt x="2767" y="19806"/>
                  </a:lnTo>
                  <a:lnTo>
                    <a:pt x="2324" y="19474"/>
                  </a:lnTo>
                  <a:lnTo>
                    <a:pt x="1993" y="19087"/>
                  </a:lnTo>
                  <a:lnTo>
                    <a:pt x="1771" y="18589"/>
                  </a:lnTo>
                  <a:lnTo>
                    <a:pt x="1605" y="18091"/>
                  </a:lnTo>
                  <a:lnTo>
                    <a:pt x="1550" y="17538"/>
                  </a:lnTo>
                  <a:lnTo>
                    <a:pt x="1550" y="5920"/>
                  </a:lnTo>
                  <a:close/>
                  <a:moveTo>
                    <a:pt x="2546" y="0"/>
                  </a:moveTo>
                  <a:lnTo>
                    <a:pt x="2214" y="56"/>
                  </a:lnTo>
                  <a:lnTo>
                    <a:pt x="1993" y="222"/>
                  </a:lnTo>
                  <a:lnTo>
                    <a:pt x="1827" y="443"/>
                  </a:lnTo>
                  <a:lnTo>
                    <a:pt x="1771" y="775"/>
                  </a:lnTo>
                  <a:lnTo>
                    <a:pt x="1771" y="4371"/>
                  </a:lnTo>
                  <a:lnTo>
                    <a:pt x="775" y="4371"/>
                  </a:lnTo>
                  <a:lnTo>
                    <a:pt x="443" y="4482"/>
                  </a:lnTo>
                  <a:lnTo>
                    <a:pt x="222" y="4648"/>
                  </a:lnTo>
                  <a:lnTo>
                    <a:pt x="56" y="4869"/>
                  </a:lnTo>
                  <a:lnTo>
                    <a:pt x="1" y="5146"/>
                  </a:lnTo>
                  <a:lnTo>
                    <a:pt x="1" y="17538"/>
                  </a:lnTo>
                  <a:lnTo>
                    <a:pt x="1" y="17981"/>
                  </a:lnTo>
                  <a:lnTo>
                    <a:pt x="56" y="18368"/>
                  </a:lnTo>
                  <a:lnTo>
                    <a:pt x="167" y="18811"/>
                  </a:lnTo>
                  <a:lnTo>
                    <a:pt x="333" y="19198"/>
                  </a:lnTo>
                  <a:lnTo>
                    <a:pt x="499" y="19585"/>
                  </a:lnTo>
                  <a:lnTo>
                    <a:pt x="720" y="19917"/>
                  </a:lnTo>
                  <a:lnTo>
                    <a:pt x="997" y="20249"/>
                  </a:lnTo>
                  <a:lnTo>
                    <a:pt x="1273" y="20581"/>
                  </a:lnTo>
                  <a:lnTo>
                    <a:pt x="1550" y="20858"/>
                  </a:lnTo>
                  <a:lnTo>
                    <a:pt x="1882" y="21079"/>
                  </a:lnTo>
                  <a:lnTo>
                    <a:pt x="2269" y="21300"/>
                  </a:lnTo>
                  <a:lnTo>
                    <a:pt x="2601" y="21466"/>
                  </a:lnTo>
                  <a:lnTo>
                    <a:pt x="2988" y="21632"/>
                  </a:lnTo>
                  <a:lnTo>
                    <a:pt x="3431" y="21743"/>
                  </a:lnTo>
                  <a:lnTo>
                    <a:pt x="3874" y="21798"/>
                  </a:lnTo>
                  <a:lnTo>
                    <a:pt x="4316" y="21853"/>
                  </a:lnTo>
                  <a:lnTo>
                    <a:pt x="6087" y="21853"/>
                  </a:lnTo>
                  <a:lnTo>
                    <a:pt x="6474" y="21798"/>
                  </a:lnTo>
                  <a:lnTo>
                    <a:pt x="6916" y="21743"/>
                  </a:lnTo>
                  <a:lnTo>
                    <a:pt x="7359" y="21632"/>
                  </a:lnTo>
                  <a:lnTo>
                    <a:pt x="7746" y="21466"/>
                  </a:lnTo>
                  <a:lnTo>
                    <a:pt x="8134" y="21300"/>
                  </a:lnTo>
                  <a:lnTo>
                    <a:pt x="8465" y="21079"/>
                  </a:lnTo>
                  <a:lnTo>
                    <a:pt x="8797" y="20858"/>
                  </a:lnTo>
                  <a:lnTo>
                    <a:pt x="9074" y="20581"/>
                  </a:lnTo>
                  <a:lnTo>
                    <a:pt x="9406" y="20249"/>
                  </a:lnTo>
                  <a:lnTo>
                    <a:pt x="9627" y="19917"/>
                  </a:lnTo>
                  <a:lnTo>
                    <a:pt x="9849" y="19585"/>
                  </a:lnTo>
                  <a:lnTo>
                    <a:pt x="10015" y="19198"/>
                  </a:lnTo>
                  <a:lnTo>
                    <a:pt x="10181" y="18811"/>
                  </a:lnTo>
                  <a:lnTo>
                    <a:pt x="10291" y="18368"/>
                  </a:lnTo>
                  <a:lnTo>
                    <a:pt x="10346" y="17981"/>
                  </a:lnTo>
                  <a:lnTo>
                    <a:pt x="10346" y="17538"/>
                  </a:lnTo>
                  <a:lnTo>
                    <a:pt x="10346" y="5146"/>
                  </a:lnTo>
                  <a:lnTo>
                    <a:pt x="10291" y="4869"/>
                  </a:lnTo>
                  <a:lnTo>
                    <a:pt x="10125" y="4648"/>
                  </a:lnTo>
                  <a:lnTo>
                    <a:pt x="9904" y="4482"/>
                  </a:lnTo>
                  <a:lnTo>
                    <a:pt x="9572" y="4371"/>
                  </a:lnTo>
                  <a:lnTo>
                    <a:pt x="8576" y="4371"/>
                  </a:lnTo>
                  <a:lnTo>
                    <a:pt x="8576" y="775"/>
                  </a:lnTo>
                  <a:lnTo>
                    <a:pt x="8521" y="443"/>
                  </a:lnTo>
                  <a:lnTo>
                    <a:pt x="8355" y="222"/>
                  </a:lnTo>
                  <a:lnTo>
                    <a:pt x="8134" y="56"/>
                  </a:lnTo>
                  <a:lnTo>
                    <a:pt x="7802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1"/>
            <p:cNvSpPr/>
            <p:nvPr/>
          </p:nvSpPr>
          <p:spPr>
            <a:xfrm rot="-1104941">
              <a:off x="7153238" y="421725"/>
              <a:ext cx="152797" cy="256824"/>
            </a:xfrm>
            <a:custGeom>
              <a:avLst/>
              <a:gdLst/>
              <a:ahLst/>
              <a:cxnLst/>
              <a:rect l="l" t="t" r="r" b="b"/>
              <a:pathLst>
                <a:path w="13002" h="21854" extrusionOk="0">
                  <a:moveTo>
                    <a:pt x="6363" y="2102"/>
                  </a:moveTo>
                  <a:lnTo>
                    <a:pt x="6197" y="2213"/>
                  </a:lnTo>
                  <a:lnTo>
                    <a:pt x="6086" y="2379"/>
                  </a:lnTo>
                  <a:lnTo>
                    <a:pt x="6086" y="2545"/>
                  </a:lnTo>
                  <a:lnTo>
                    <a:pt x="6086" y="2711"/>
                  </a:lnTo>
                  <a:lnTo>
                    <a:pt x="6197" y="2822"/>
                  </a:lnTo>
                  <a:lnTo>
                    <a:pt x="6363" y="2932"/>
                  </a:lnTo>
                  <a:lnTo>
                    <a:pt x="6529" y="2988"/>
                  </a:lnTo>
                  <a:lnTo>
                    <a:pt x="6695" y="2932"/>
                  </a:lnTo>
                  <a:lnTo>
                    <a:pt x="6805" y="2822"/>
                  </a:lnTo>
                  <a:lnTo>
                    <a:pt x="6916" y="2711"/>
                  </a:lnTo>
                  <a:lnTo>
                    <a:pt x="6971" y="2545"/>
                  </a:lnTo>
                  <a:lnTo>
                    <a:pt x="6916" y="2379"/>
                  </a:lnTo>
                  <a:lnTo>
                    <a:pt x="6805" y="2213"/>
                  </a:lnTo>
                  <a:lnTo>
                    <a:pt x="6695" y="2102"/>
                  </a:lnTo>
                  <a:close/>
                  <a:moveTo>
                    <a:pt x="10678" y="1549"/>
                  </a:moveTo>
                  <a:lnTo>
                    <a:pt x="10844" y="1605"/>
                  </a:lnTo>
                  <a:lnTo>
                    <a:pt x="11010" y="1715"/>
                  </a:lnTo>
                  <a:lnTo>
                    <a:pt x="11176" y="1826"/>
                  </a:lnTo>
                  <a:lnTo>
                    <a:pt x="11287" y="1992"/>
                  </a:lnTo>
                  <a:lnTo>
                    <a:pt x="11397" y="2158"/>
                  </a:lnTo>
                  <a:lnTo>
                    <a:pt x="11453" y="2324"/>
                  </a:lnTo>
                  <a:lnTo>
                    <a:pt x="11453" y="2545"/>
                  </a:lnTo>
                  <a:lnTo>
                    <a:pt x="11453" y="3541"/>
                  </a:lnTo>
                  <a:lnTo>
                    <a:pt x="1550" y="3541"/>
                  </a:lnTo>
                  <a:lnTo>
                    <a:pt x="1550" y="2545"/>
                  </a:lnTo>
                  <a:lnTo>
                    <a:pt x="1550" y="2324"/>
                  </a:lnTo>
                  <a:lnTo>
                    <a:pt x="1605" y="2158"/>
                  </a:lnTo>
                  <a:lnTo>
                    <a:pt x="1716" y="1992"/>
                  </a:lnTo>
                  <a:lnTo>
                    <a:pt x="1826" y="1826"/>
                  </a:lnTo>
                  <a:lnTo>
                    <a:pt x="1992" y="1715"/>
                  </a:lnTo>
                  <a:lnTo>
                    <a:pt x="2158" y="1605"/>
                  </a:lnTo>
                  <a:lnTo>
                    <a:pt x="2324" y="1549"/>
                  </a:lnTo>
                  <a:close/>
                  <a:moveTo>
                    <a:pt x="11453" y="5090"/>
                  </a:moveTo>
                  <a:lnTo>
                    <a:pt x="11453" y="15878"/>
                  </a:lnTo>
                  <a:lnTo>
                    <a:pt x="1550" y="15878"/>
                  </a:lnTo>
                  <a:lnTo>
                    <a:pt x="1550" y="5090"/>
                  </a:lnTo>
                  <a:close/>
                  <a:moveTo>
                    <a:pt x="4316" y="18091"/>
                  </a:moveTo>
                  <a:lnTo>
                    <a:pt x="3984" y="18146"/>
                  </a:lnTo>
                  <a:lnTo>
                    <a:pt x="3763" y="18312"/>
                  </a:lnTo>
                  <a:lnTo>
                    <a:pt x="3597" y="18534"/>
                  </a:lnTo>
                  <a:lnTo>
                    <a:pt x="3541" y="18866"/>
                  </a:lnTo>
                  <a:lnTo>
                    <a:pt x="3597" y="19142"/>
                  </a:lnTo>
                  <a:lnTo>
                    <a:pt x="3763" y="19419"/>
                  </a:lnTo>
                  <a:lnTo>
                    <a:pt x="3984" y="19585"/>
                  </a:lnTo>
                  <a:lnTo>
                    <a:pt x="4316" y="19640"/>
                  </a:lnTo>
                  <a:lnTo>
                    <a:pt x="8742" y="19640"/>
                  </a:lnTo>
                  <a:lnTo>
                    <a:pt x="9018" y="19585"/>
                  </a:lnTo>
                  <a:lnTo>
                    <a:pt x="9240" y="19419"/>
                  </a:lnTo>
                  <a:lnTo>
                    <a:pt x="9406" y="19142"/>
                  </a:lnTo>
                  <a:lnTo>
                    <a:pt x="9516" y="18866"/>
                  </a:lnTo>
                  <a:lnTo>
                    <a:pt x="9406" y="18534"/>
                  </a:lnTo>
                  <a:lnTo>
                    <a:pt x="9240" y="18312"/>
                  </a:lnTo>
                  <a:lnTo>
                    <a:pt x="9018" y="18146"/>
                  </a:lnTo>
                  <a:lnTo>
                    <a:pt x="8742" y="18091"/>
                  </a:lnTo>
                  <a:close/>
                  <a:moveTo>
                    <a:pt x="11453" y="17427"/>
                  </a:moveTo>
                  <a:lnTo>
                    <a:pt x="11453" y="19308"/>
                  </a:lnTo>
                  <a:lnTo>
                    <a:pt x="11453" y="19530"/>
                  </a:lnTo>
                  <a:lnTo>
                    <a:pt x="11397" y="19695"/>
                  </a:lnTo>
                  <a:lnTo>
                    <a:pt x="11287" y="19861"/>
                  </a:lnTo>
                  <a:lnTo>
                    <a:pt x="11176" y="20027"/>
                  </a:lnTo>
                  <a:lnTo>
                    <a:pt x="11010" y="20138"/>
                  </a:lnTo>
                  <a:lnTo>
                    <a:pt x="10844" y="20193"/>
                  </a:lnTo>
                  <a:lnTo>
                    <a:pt x="10678" y="20249"/>
                  </a:lnTo>
                  <a:lnTo>
                    <a:pt x="10457" y="20304"/>
                  </a:lnTo>
                  <a:lnTo>
                    <a:pt x="2545" y="20304"/>
                  </a:lnTo>
                  <a:lnTo>
                    <a:pt x="2324" y="20249"/>
                  </a:lnTo>
                  <a:lnTo>
                    <a:pt x="2158" y="20193"/>
                  </a:lnTo>
                  <a:lnTo>
                    <a:pt x="1992" y="20138"/>
                  </a:lnTo>
                  <a:lnTo>
                    <a:pt x="1826" y="20027"/>
                  </a:lnTo>
                  <a:lnTo>
                    <a:pt x="1716" y="19861"/>
                  </a:lnTo>
                  <a:lnTo>
                    <a:pt x="1605" y="19695"/>
                  </a:lnTo>
                  <a:lnTo>
                    <a:pt x="1550" y="19530"/>
                  </a:lnTo>
                  <a:lnTo>
                    <a:pt x="1550" y="19308"/>
                  </a:lnTo>
                  <a:lnTo>
                    <a:pt x="1550" y="17427"/>
                  </a:lnTo>
                  <a:close/>
                  <a:moveTo>
                    <a:pt x="2545" y="0"/>
                  </a:moveTo>
                  <a:lnTo>
                    <a:pt x="2047" y="55"/>
                  </a:lnTo>
                  <a:lnTo>
                    <a:pt x="1550" y="166"/>
                  </a:lnTo>
                  <a:lnTo>
                    <a:pt x="1107" y="443"/>
                  </a:lnTo>
                  <a:lnTo>
                    <a:pt x="720" y="719"/>
                  </a:lnTo>
                  <a:lnTo>
                    <a:pt x="443" y="1107"/>
                  </a:lnTo>
                  <a:lnTo>
                    <a:pt x="222" y="1549"/>
                  </a:lnTo>
                  <a:lnTo>
                    <a:pt x="56" y="2047"/>
                  </a:lnTo>
                  <a:lnTo>
                    <a:pt x="0" y="2545"/>
                  </a:lnTo>
                  <a:lnTo>
                    <a:pt x="0" y="19308"/>
                  </a:lnTo>
                  <a:lnTo>
                    <a:pt x="56" y="19806"/>
                  </a:lnTo>
                  <a:lnTo>
                    <a:pt x="222" y="20304"/>
                  </a:lnTo>
                  <a:lnTo>
                    <a:pt x="443" y="20747"/>
                  </a:lnTo>
                  <a:lnTo>
                    <a:pt x="720" y="21079"/>
                  </a:lnTo>
                  <a:lnTo>
                    <a:pt x="1107" y="21411"/>
                  </a:lnTo>
                  <a:lnTo>
                    <a:pt x="1550" y="21632"/>
                  </a:lnTo>
                  <a:lnTo>
                    <a:pt x="2047" y="21798"/>
                  </a:lnTo>
                  <a:lnTo>
                    <a:pt x="2545" y="21853"/>
                  </a:lnTo>
                  <a:lnTo>
                    <a:pt x="10457" y="21853"/>
                  </a:lnTo>
                  <a:lnTo>
                    <a:pt x="11010" y="21798"/>
                  </a:lnTo>
                  <a:lnTo>
                    <a:pt x="11453" y="21632"/>
                  </a:lnTo>
                  <a:lnTo>
                    <a:pt x="11895" y="21411"/>
                  </a:lnTo>
                  <a:lnTo>
                    <a:pt x="12282" y="21079"/>
                  </a:lnTo>
                  <a:lnTo>
                    <a:pt x="12559" y="20747"/>
                  </a:lnTo>
                  <a:lnTo>
                    <a:pt x="12836" y="20304"/>
                  </a:lnTo>
                  <a:lnTo>
                    <a:pt x="12946" y="19806"/>
                  </a:lnTo>
                  <a:lnTo>
                    <a:pt x="13002" y="19308"/>
                  </a:lnTo>
                  <a:lnTo>
                    <a:pt x="13002" y="2545"/>
                  </a:lnTo>
                  <a:lnTo>
                    <a:pt x="12946" y="2047"/>
                  </a:lnTo>
                  <a:lnTo>
                    <a:pt x="12836" y="1549"/>
                  </a:lnTo>
                  <a:lnTo>
                    <a:pt x="12559" y="1107"/>
                  </a:lnTo>
                  <a:lnTo>
                    <a:pt x="12282" y="719"/>
                  </a:lnTo>
                  <a:lnTo>
                    <a:pt x="11895" y="443"/>
                  </a:lnTo>
                  <a:lnTo>
                    <a:pt x="11453" y="166"/>
                  </a:lnTo>
                  <a:lnTo>
                    <a:pt x="11010" y="55"/>
                  </a:lnTo>
                  <a:lnTo>
                    <a:pt x="10457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8141728" y="-53915"/>
              <a:ext cx="205481" cy="256193"/>
            </a:xfrm>
            <a:custGeom>
              <a:avLst/>
              <a:gdLst/>
              <a:ahLst/>
              <a:cxnLst/>
              <a:rect l="l" t="t" r="r" b="b"/>
              <a:pathLst>
                <a:path w="17484" h="21799" extrusionOk="0">
                  <a:moveTo>
                    <a:pt x="12394" y="5921"/>
                  </a:moveTo>
                  <a:lnTo>
                    <a:pt x="12394" y="7027"/>
                  </a:lnTo>
                  <a:lnTo>
                    <a:pt x="8631" y="7027"/>
                  </a:lnTo>
                  <a:lnTo>
                    <a:pt x="8631" y="5921"/>
                  </a:lnTo>
                  <a:close/>
                  <a:moveTo>
                    <a:pt x="7857" y="4371"/>
                  </a:moveTo>
                  <a:lnTo>
                    <a:pt x="7580" y="4427"/>
                  </a:lnTo>
                  <a:lnTo>
                    <a:pt x="7304" y="4593"/>
                  </a:lnTo>
                  <a:lnTo>
                    <a:pt x="7138" y="4869"/>
                  </a:lnTo>
                  <a:lnTo>
                    <a:pt x="7082" y="5146"/>
                  </a:lnTo>
                  <a:lnTo>
                    <a:pt x="7082" y="7802"/>
                  </a:lnTo>
                  <a:lnTo>
                    <a:pt x="7138" y="8133"/>
                  </a:lnTo>
                  <a:lnTo>
                    <a:pt x="7304" y="8355"/>
                  </a:lnTo>
                  <a:lnTo>
                    <a:pt x="7580" y="8521"/>
                  </a:lnTo>
                  <a:lnTo>
                    <a:pt x="7857" y="8576"/>
                  </a:lnTo>
                  <a:lnTo>
                    <a:pt x="13168" y="8576"/>
                  </a:lnTo>
                  <a:lnTo>
                    <a:pt x="13445" y="8521"/>
                  </a:lnTo>
                  <a:lnTo>
                    <a:pt x="13721" y="8355"/>
                  </a:lnTo>
                  <a:lnTo>
                    <a:pt x="13887" y="8133"/>
                  </a:lnTo>
                  <a:lnTo>
                    <a:pt x="13943" y="7802"/>
                  </a:lnTo>
                  <a:lnTo>
                    <a:pt x="13943" y="5146"/>
                  </a:lnTo>
                  <a:lnTo>
                    <a:pt x="13887" y="4869"/>
                  </a:lnTo>
                  <a:lnTo>
                    <a:pt x="13721" y="4593"/>
                  </a:lnTo>
                  <a:lnTo>
                    <a:pt x="13445" y="4427"/>
                  </a:lnTo>
                  <a:lnTo>
                    <a:pt x="13168" y="4371"/>
                  </a:lnTo>
                  <a:close/>
                  <a:moveTo>
                    <a:pt x="2656" y="1550"/>
                  </a:moveTo>
                  <a:lnTo>
                    <a:pt x="2656" y="20305"/>
                  </a:lnTo>
                  <a:lnTo>
                    <a:pt x="1661" y="20305"/>
                  </a:lnTo>
                  <a:lnTo>
                    <a:pt x="1605" y="20249"/>
                  </a:lnTo>
                  <a:lnTo>
                    <a:pt x="1550" y="20194"/>
                  </a:lnTo>
                  <a:lnTo>
                    <a:pt x="1550" y="1661"/>
                  </a:lnTo>
                  <a:lnTo>
                    <a:pt x="1605" y="1550"/>
                  </a:lnTo>
                  <a:close/>
                  <a:moveTo>
                    <a:pt x="15934" y="1550"/>
                  </a:moveTo>
                  <a:lnTo>
                    <a:pt x="15934" y="20305"/>
                  </a:lnTo>
                  <a:lnTo>
                    <a:pt x="4206" y="20305"/>
                  </a:lnTo>
                  <a:lnTo>
                    <a:pt x="4206" y="1550"/>
                  </a:lnTo>
                  <a:close/>
                  <a:moveTo>
                    <a:pt x="1329" y="1"/>
                  </a:moveTo>
                  <a:lnTo>
                    <a:pt x="1052" y="112"/>
                  </a:lnTo>
                  <a:lnTo>
                    <a:pt x="775" y="277"/>
                  </a:lnTo>
                  <a:lnTo>
                    <a:pt x="499" y="443"/>
                  </a:lnTo>
                  <a:lnTo>
                    <a:pt x="333" y="720"/>
                  </a:lnTo>
                  <a:lnTo>
                    <a:pt x="167" y="997"/>
                  </a:lnTo>
                  <a:lnTo>
                    <a:pt x="56" y="1273"/>
                  </a:lnTo>
                  <a:lnTo>
                    <a:pt x="1" y="1661"/>
                  </a:lnTo>
                  <a:lnTo>
                    <a:pt x="1" y="20194"/>
                  </a:lnTo>
                  <a:lnTo>
                    <a:pt x="56" y="20526"/>
                  </a:lnTo>
                  <a:lnTo>
                    <a:pt x="167" y="20803"/>
                  </a:lnTo>
                  <a:lnTo>
                    <a:pt x="333" y="21079"/>
                  </a:lnTo>
                  <a:lnTo>
                    <a:pt x="499" y="21356"/>
                  </a:lnTo>
                  <a:lnTo>
                    <a:pt x="775" y="21522"/>
                  </a:lnTo>
                  <a:lnTo>
                    <a:pt x="1052" y="21688"/>
                  </a:lnTo>
                  <a:lnTo>
                    <a:pt x="1329" y="21799"/>
                  </a:lnTo>
                  <a:lnTo>
                    <a:pt x="16709" y="21799"/>
                  </a:lnTo>
                  <a:lnTo>
                    <a:pt x="16985" y="21743"/>
                  </a:lnTo>
                  <a:lnTo>
                    <a:pt x="17207" y="21577"/>
                  </a:lnTo>
                  <a:lnTo>
                    <a:pt x="17373" y="21356"/>
                  </a:lnTo>
                  <a:lnTo>
                    <a:pt x="17483" y="21079"/>
                  </a:lnTo>
                  <a:lnTo>
                    <a:pt x="17483" y="775"/>
                  </a:lnTo>
                  <a:lnTo>
                    <a:pt x="17373" y="443"/>
                  </a:lnTo>
                  <a:lnTo>
                    <a:pt x="17207" y="222"/>
                  </a:lnTo>
                  <a:lnTo>
                    <a:pt x="16985" y="56"/>
                  </a:lnTo>
                  <a:lnTo>
                    <a:pt x="16709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1"/>
            <p:cNvSpPr/>
            <p:nvPr/>
          </p:nvSpPr>
          <p:spPr>
            <a:xfrm rot="8808818">
              <a:off x="9026329" y="553339"/>
              <a:ext cx="256823" cy="256823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19198" y="15657"/>
                  </a:moveTo>
                  <a:lnTo>
                    <a:pt x="15658" y="19198"/>
                  </a:lnTo>
                  <a:lnTo>
                    <a:pt x="15658" y="15657"/>
                  </a:lnTo>
                  <a:close/>
                  <a:moveTo>
                    <a:pt x="20305" y="1549"/>
                  </a:moveTo>
                  <a:lnTo>
                    <a:pt x="20305" y="14108"/>
                  </a:lnTo>
                  <a:lnTo>
                    <a:pt x="14883" y="14108"/>
                  </a:lnTo>
                  <a:lnTo>
                    <a:pt x="14606" y="14163"/>
                  </a:lnTo>
                  <a:lnTo>
                    <a:pt x="14330" y="14329"/>
                  </a:lnTo>
                  <a:lnTo>
                    <a:pt x="14164" y="14606"/>
                  </a:lnTo>
                  <a:lnTo>
                    <a:pt x="14108" y="14882"/>
                  </a:lnTo>
                  <a:lnTo>
                    <a:pt x="14108" y="20304"/>
                  </a:lnTo>
                  <a:lnTo>
                    <a:pt x="1550" y="20304"/>
                  </a:lnTo>
                  <a:lnTo>
                    <a:pt x="1550" y="1549"/>
                  </a:lnTo>
                  <a:close/>
                  <a:moveTo>
                    <a:pt x="775" y="0"/>
                  </a:moveTo>
                  <a:lnTo>
                    <a:pt x="499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55"/>
                  </a:lnTo>
                  <a:lnTo>
                    <a:pt x="222" y="21632"/>
                  </a:lnTo>
                  <a:lnTo>
                    <a:pt x="499" y="21798"/>
                  </a:lnTo>
                  <a:lnTo>
                    <a:pt x="775" y="21853"/>
                  </a:lnTo>
                  <a:lnTo>
                    <a:pt x="14883" y="21853"/>
                  </a:lnTo>
                  <a:lnTo>
                    <a:pt x="15215" y="21798"/>
                  </a:lnTo>
                  <a:lnTo>
                    <a:pt x="15436" y="21632"/>
                  </a:lnTo>
                  <a:lnTo>
                    <a:pt x="21633" y="15436"/>
                  </a:lnTo>
                  <a:lnTo>
                    <a:pt x="21633" y="15380"/>
                  </a:lnTo>
                  <a:lnTo>
                    <a:pt x="21799" y="15159"/>
                  </a:lnTo>
                  <a:lnTo>
                    <a:pt x="21854" y="14882"/>
                  </a:lnTo>
                  <a:lnTo>
                    <a:pt x="21854" y="775"/>
                  </a:lnTo>
                  <a:lnTo>
                    <a:pt x="21799" y="443"/>
                  </a:lnTo>
                  <a:lnTo>
                    <a:pt x="21633" y="222"/>
                  </a:lnTo>
                  <a:lnTo>
                    <a:pt x="21356" y="56"/>
                  </a:lnTo>
                  <a:lnTo>
                    <a:pt x="2107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1"/>
            <p:cNvSpPr/>
            <p:nvPr/>
          </p:nvSpPr>
          <p:spPr>
            <a:xfrm rot="-3372917">
              <a:off x="8680750" y="969381"/>
              <a:ext cx="215215" cy="236028"/>
            </a:xfrm>
            <a:custGeom>
              <a:avLst/>
              <a:gdLst/>
              <a:ahLst/>
              <a:cxnLst/>
              <a:rect l="l" t="t" r="r" b="b"/>
              <a:pathLst>
                <a:path w="18313" h="20084" extrusionOk="0">
                  <a:moveTo>
                    <a:pt x="16763" y="3265"/>
                  </a:moveTo>
                  <a:lnTo>
                    <a:pt x="16763" y="5257"/>
                  </a:lnTo>
                  <a:lnTo>
                    <a:pt x="15657" y="5257"/>
                  </a:lnTo>
                  <a:lnTo>
                    <a:pt x="15657" y="3265"/>
                  </a:lnTo>
                  <a:close/>
                  <a:moveTo>
                    <a:pt x="10567" y="5035"/>
                  </a:moveTo>
                  <a:lnTo>
                    <a:pt x="10567" y="7027"/>
                  </a:lnTo>
                  <a:lnTo>
                    <a:pt x="6805" y="7027"/>
                  </a:lnTo>
                  <a:lnTo>
                    <a:pt x="6805" y="5035"/>
                  </a:lnTo>
                  <a:close/>
                  <a:moveTo>
                    <a:pt x="6030" y="3486"/>
                  </a:moveTo>
                  <a:lnTo>
                    <a:pt x="5754" y="3597"/>
                  </a:lnTo>
                  <a:lnTo>
                    <a:pt x="5477" y="3708"/>
                  </a:lnTo>
                  <a:lnTo>
                    <a:pt x="5311" y="3984"/>
                  </a:lnTo>
                  <a:lnTo>
                    <a:pt x="5256" y="4261"/>
                  </a:lnTo>
                  <a:lnTo>
                    <a:pt x="5256" y="7802"/>
                  </a:lnTo>
                  <a:lnTo>
                    <a:pt x="5311" y="8133"/>
                  </a:lnTo>
                  <a:lnTo>
                    <a:pt x="5477" y="8355"/>
                  </a:lnTo>
                  <a:lnTo>
                    <a:pt x="5754" y="8521"/>
                  </a:lnTo>
                  <a:lnTo>
                    <a:pt x="6030" y="8576"/>
                  </a:lnTo>
                  <a:lnTo>
                    <a:pt x="11341" y="8576"/>
                  </a:lnTo>
                  <a:lnTo>
                    <a:pt x="11618" y="8521"/>
                  </a:lnTo>
                  <a:lnTo>
                    <a:pt x="11895" y="8355"/>
                  </a:lnTo>
                  <a:lnTo>
                    <a:pt x="12061" y="8133"/>
                  </a:lnTo>
                  <a:lnTo>
                    <a:pt x="12116" y="7802"/>
                  </a:lnTo>
                  <a:lnTo>
                    <a:pt x="12116" y="4261"/>
                  </a:lnTo>
                  <a:lnTo>
                    <a:pt x="12061" y="3984"/>
                  </a:lnTo>
                  <a:lnTo>
                    <a:pt x="11895" y="3708"/>
                  </a:lnTo>
                  <a:lnTo>
                    <a:pt x="11618" y="3597"/>
                  </a:lnTo>
                  <a:lnTo>
                    <a:pt x="11341" y="3486"/>
                  </a:lnTo>
                  <a:close/>
                  <a:moveTo>
                    <a:pt x="16763" y="6806"/>
                  </a:moveTo>
                  <a:lnTo>
                    <a:pt x="16763" y="8797"/>
                  </a:lnTo>
                  <a:lnTo>
                    <a:pt x="15657" y="8797"/>
                  </a:lnTo>
                  <a:lnTo>
                    <a:pt x="15657" y="6806"/>
                  </a:lnTo>
                  <a:close/>
                  <a:moveTo>
                    <a:pt x="16763" y="10346"/>
                  </a:moveTo>
                  <a:lnTo>
                    <a:pt x="16763" y="12338"/>
                  </a:lnTo>
                  <a:lnTo>
                    <a:pt x="15657" y="12338"/>
                  </a:lnTo>
                  <a:lnTo>
                    <a:pt x="15657" y="10346"/>
                  </a:lnTo>
                  <a:close/>
                  <a:moveTo>
                    <a:pt x="16763" y="13887"/>
                  </a:moveTo>
                  <a:lnTo>
                    <a:pt x="16763" y="15879"/>
                  </a:lnTo>
                  <a:lnTo>
                    <a:pt x="15657" y="15879"/>
                  </a:lnTo>
                  <a:lnTo>
                    <a:pt x="15657" y="13887"/>
                  </a:lnTo>
                  <a:close/>
                  <a:moveTo>
                    <a:pt x="14108" y="1550"/>
                  </a:moveTo>
                  <a:lnTo>
                    <a:pt x="14108" y="18534"/>
                  </a:lnTo>
                  <a:lnTo>
                    <a:pt x="2379" y="18534"/>
                  </a:lnTo>
                  <a:lnTo>
                    <a:pt x="2379" y="17428"/>
                  </a:lnTo>
                  <a:lnTo>
                    <a:pt x="2490" y="17428"/>
                  </a:lnTo>
                  <a:lnTo>
                    <a:pt x="2822" y="17373"/>
                  </a:lnTo>
                  <a:lnTo>
                    <a:pt x="3043" y="17207"/>
                  </a:lnTo>
                  <a:lnTo>
                    <a:pt x="3209" y="16930"/>
                  </a:lnTo>
                  <a:lnTo>
                    <a:pt x="3264" y="16653"/>
                  </a:lnTo>
                  <a:lnTo>
                    <a:pt x="3209" y="16321"/>
                  </a:lnTo>
                  <a:lnTo>
                    <a:pt x="3043" y="16100"/>
                  </a:lnTo>
                  <a:lnTo>
                    <a:pt x="2822" y="15934"/>
                  </a:lnTo>
                  <a:lnTo>
                    <a:pt x="2490" y="15879"/>
                  </a:lnTo>
                  <a:lnTo>
                    <a:pt x="2379" y="15879"/>
                  </a:lnTo>
                  <a:lnTo>
                    <a:pt x="2379" y="14772"/>
                  </a:lnTo>
                  <a:lnTo>
                    <a:pt x="2490" y="14772"/>
                  </a:lnTo>
                  <a:lnTo>
                    <a:pt x="2822" y="14717"/>
                  </a:lnTo>
                  <a:lnTo>
                    <a:pt x="3043" y="14551"/>
                  </a:lnTo>
                  <a:lnTo>
                    <a:pt x="3209" y="14274"/>
                  </a:lnTo>
                  <a:lnTo>
                    <a:pt x="3264" y="13998"/>
                  </a:lnTo>
                  <a:lnTo>
                    <a:pt x="3209" y="13666"/>
                  </a:lnTo>
                  <a:lnTo>
                    <a:pt x="3043" y="13445"/>
                  </a:lnTo>
                  <a:lnTo>
                    <a:pt x="2822" y="13279"/>
                  </a:lnTo>
                  <a:lnTo>
                    <a:pt x="2490" y="13223"/>
                  </a:lnTo>
                  <a:lnTo>
                    <a:pt x="2379" y="13223"/>
                  </a:lnTo>
                  <a:lnTo>
                    <a:pt x="2379" y="12117"/>
                  </a:lnTo>
                  <a:lnTo>
                    <a:pt x="2490" y="12117"/>
                  </a:lnTo>
                  <a:lnTo>
                    <a:pt x="2822" y="12061"/>
                  </a:lnTo>
                  <a:lnTo>
                    <a:pt x="3043" y="11896"/>
                  </a:lnTo>
                  <a:lnTo>
                    <a:pt x="3209" y="11619"/>
                  </a:lnTo>
                  <a:lnTo>
                    <a:pt x="3264" y="11342"/>
                  </a:lnTo>
                  <a:lnTo>
                    <a:pt x="3209" y="11066"/>
                  </a:lnTo>
                  <a:lnTo>
                    <a:pt x="3043" y="10789"/>
                  </a:lnTo>
                  <a:lnTo>
                    <a:pt x="2822" y="10623"/>
                  </a:lnTo>
                  <a:lnTo>
                    <a:pt x="2490" y="10568"/>
                  </a:lnTo>
                  <a:lnTo>
                    <a:pt x="2379" y="10568"/>
                  </a:lnTo>
                  <a:lnTo>
                    <a:pt x="2379" y="9461"/>
                  </a:lnTo>
                  <a:lnTo>
                    <a:pt x="2490" y="9461"/>
                  </a:lnTo>
                  <a:lnTo>
                    <a:pt x="2822" y="9406"/>
                  </a:lnTo>
                  <a:lnTo>
                    <a:pt x="3043" y="9240"/>
                  </a:lnTo>
                  <a:lnTo>
                    <a:pt x="3209" y="9019"/>
                  </a:lnTo>
                  <a:lnTo>
                    <a:pt x="3264" y="8687"/>
                  </a:lnTo>
                  <a:lnTo>
                    <a:pt x="3209" y="8410"/>
                  </a:lnTo>
                  <a:lnTo>
                    <a:pt x="3043" y="8133"/>
                  </a:lnTo>
                  <a:lnTo>
                    <a:pt x="2822" y="7968"/>
                  </a:lnTo>
                  <a:lnTo>
                    <a:pt x="2490" y="7912"/>
                  </a:lnTo>
                  <a:lnTo>
                    <a:pt x="2379" y="7912"/>
                  </a:lnTo>
                  <a:lnTo>
                    <a:pt x="2379" y="6806"/>
                  </a:lnTo>
                  <a:lnTo>
                    <a:pt x="2490" y="6806"/>
                  </a:lnTo>
                  <a:lnTo>
                    <a:pt x="2822" y="6750"/>
                  </a:lnTo>
                  <a:lnTo>
                    <a:pt x="3043" y="6584"/>
                  </a:lnTo>
                  <a:lnTo>
                    <a:pt x="3209" y="6363"/>
                  </a:lnTo>
                  <a:lnTo>
                    <a:pt x="3264" y="6031"/>
                  </a:lnTo>
                  <a:lnTo>
                    <a:pt x="3209" y="5755"/>
                  </a:lnTo>
                  <a:lnTo>
                    <a:pt x="3043" y="5478"/>
                  </a:lnTo>
                  <a:lnTo>
                    <a:pt x="2822" y="5312"/>
                  </a:lnTo>
                  <a:lnTo>
                    <a:pt x="2490" y="5257"/>
                  </a:lnTo>
                  <a:lnTo>
                    <a:pt x="2379" y="5257"/>
                  </a:lnTo>
                  <a:lnTo>
                    <a:pt x="2379" y="4150"/>
                  </a:lnTo>
                  <a:lnTo>
                    <a:pt x="2490" y="4150"/>
                  </a:lnTo>
                  <a:lnTo>
                    <a:pt x="2822" y="4095"/>
                  </a:lnTo>
                  <a:lnTo>
                    <a:pt x="3043" y="3929"/>
                  </a:lnTo>
                  <a:lnTo>
                    <a:pt x="3209" y="3708"/>
                  </a:lnTo>
                  <a:lnTo>
                    <a:pt x="3264" y="3376"/>
                  </a:lnTo>
                  <a:lnTo>
                    <a:pt x="3209" y="3099"/>
                  </a:lnTo>
                  <a:lnTo>
                    <a:pt x="3043" y="2878"/>
                  </a:lnTo>
                  <a:lnTo>
                    <a:pt x="2822" y="2712"/>
                  </a:lnTo>
                  <a:lnTo>
                    <a:pt x="2490" y="2601"/>
                  </a:lnTo>
                  <a:lnTo>
                    <a:pt x="2379" y="2601"/>
                  </a:lnTo>
                  <a:lnTo>
                    <a:pt x="2379" y="1550"/>
                  </a:lnTo>
                  <a:close/>
                  <a:moveTo>
                    <a:pt x="1604" y="1"/>
                  </a:moveTo>
                  <a:lnTo>
                    <a:pt x="1328" y="56"/>
                  </a:lnTo>
                  <a:lnTo>
                    <a:pt x="1106" y="222"/>
                  </a:lnTo>
                  <a:lnTo>
                    <a:pt x="941" y="443"/>
                  </a:lnTo>
                  <a:lnTo>
                    <a:pt x="830" y="775"/>
                  </a:lnTo>
                  <a:lnTo>
                    <a:pt x="830" y="2601"/>
                  </a:lnTo>
                  <a:lnTo>
                    <a:pt x="719" y="2601"/>
                  </a:lnTo>
                  <a:lnTo>
                    <a:pt x="443" y="2712"/>
                  </a:lnTo>
                  <a:lnTo>
                    <a:pt x="221" y="2878"/>
                  </a:lnTo>
                  <a:lnTo>
                    <a:pt x="55" y="3099"/>
                  </a:lnTo>
                  <a:lnTo>
                    <a:pt x="0" y="3376"/>
                  </a:lnTo>
                  <a:lnTo>
                    <a:pt x="55" y="3708"/>
                  </a:lnTo>
                  <a:lnTo>
                    <a:pt x="221" y="3929"/>
                  </a:lnTo>
                  <a:lnTo>
                    <a:pt x="443" y="4095"/>
                  </a:lnTo>
                  <a:lnTo>
                    <a:pt x="719" y="4150"/>
                  </a:lnTo>
                  <a:lnTo>
                    <a:pt x="830" y="4150"/>
                  </a:lnTo>
                  <a:lnTo>
                    <a:pt x="830" y="5257"/>
                  </a:lnTo>
                  <a:lnTo>
                    <a:pt x="719" y="5257"/>
                  </a:lnTo>
                  <a:lnTo>
                    <a:pt x="443" y="5312"/>
                  </a:lnTo>
                  <a:lnTo>
                    <a:pt x="221" y="5478"/>
                  </a:lnTo>
                  <a:lnTo>
                    <a:pt x="55" y="5755"/>
                  </a:lnTo>
                  <a:lnTo>
                    <a:pt x="0" y="6031"/>
                  </a:lnTo>
                  <a:lnTo>
                    <a:pt x="55" y="6363"/>
                  </a:lnTo>
                  <a:lnTo>
                    <a:pt x="221" y="6584"/>
                  </a:lnTo>
                  <a:lnTo>
                    <a:pt x="443" y="6750"/>
                  </a:lnTo>
                  <a:lnTo>
                    <a:pt x="719" y="6806"/>
                  </a:lnTo>
                  <a:lnTo>
                    <a:pt x="830" y="6806"/>
                  </a:lnTo>
                  <a:lnTo>
                    <a:pt x="830" y="7912"/>
                  </a:lnTo>
                  <a:lnTo>
                    <a:pt x="719" y="7912"/>
                  </a:lnTo>
                  <a:lnTo>
                    <a:pt x="443" y="7968"/>
                  </a:lnTo>
                  <a:lnTo>
                    <a:pt x="221" y="8133"/>
                  </a:lnTo>
                  <a:lnTo>
                    <a:pt x="55" y="8410"/>
                  </a:lnTo>
                  <a:lnTo>
                    <a:pt x="0" y="8687"/>
                  </a:lnTo>
                  <a:lnTo>
                    <a:pt x="55" y="9019"/>
                  </a:lnTo>
                  <a:lnTo>
                    <a:pt x="221" y="9240"/>
                  </a:lnTo>
                  <a:lnTo>
                    <a:pt x="443" y="9406"/>
                  </a:lnTo>
                  <a:lnTo>
                    <a:pt x="719" y="9461"/>
                  </a:lnTo>
                  <a:lnTo>
                    <a:pt x="830" y="9461"/>
                  </a:lnTo>
                  <a:lnTo>
                    <a:pt x="830" y="10568"/>
                  </a:lnTo>
                  <a:lnTo>
                    <a:pt x="719" y="10568"/>
                  </a:lnTo>
                  <a:lnTo>
                    <a:pt x="443" y="10623"/>
                  </a:lnTo>
                  <a:lnTo>
                    <a:pt x="221" y="10789"/>
                  </a:lnTo>
                  <a:lnTo>
                    <a:pt x="55" y="11066"/>
                  </a:lnTo>
                  <a:lnTo>
                    <a:pt x="0" y="11342"/>
                  </a:lnTo>
                  <a:lnTo>
                    <a:pt x="55" y="11619"/>
                  </a:lnTo>
                  <a:lnTo>
                    <a:pt x="221" y="11896"/>
                  </a:lnTo>
                  <a:lnTo>
                    <a:pt x="443" y="12061"/>
                  </a:lnTo>
                  <a:lnTo>
                    <a:pt x="719" y="12117"/>
                  </a:lnTo>
                  <a:lnTo>
                    <a:pt x="830" y="12117"/>
                  </a:lnTo>
                  <a:lnTo>
                    <a:pt x="830" y="13223"/>
                  </a:lnTo>
                  <a:lnTo>
                    <a:pt x="719" y="13223"/>
                  </a:lnTo>
                  <a:lnTo>
                    <a:pt x="443" y="13279"/>
                  </a:lnTo>
                  <a:lnTo>
                    <a:pt x="221" y="13445"/>
                  </a:lnTo>
                  <a:lnTo>
                    <a:pt x="55" y="13666"/>
                  </a:lnTo>
                  <a:lnTo>
                    <a:pt x="0" y="13998"/>
                  </a:lnTo>
                  <a:lnTo>
                    <a:pt x="55" y="14274"/>
                  </a:lnTo>
                  <a:lnTo>
                    <a:pt x="221" y="14551"/>
                  </a:lnTo>
                  <a:lnTo>
                    <a:pt x="443" y="14717"/>
                  </a:lnTo>
                  <a:lnTo>
                    <a:pt x="719" y="14772"/>
                  </a:lnTo>
                  <a:lnTo>
                    <a:pt x="830" y="14772"/>
                  </a:lnTo>
                  <a:lnTo>
                    <a:pt x="830" y="15879"/>
                  </a:lnTo>
                  <a:lnTo>
                    <a:pt x="719" y="15879"/>
                  </a:lnTo>
                  <a:lnTo>
                    <a:pt x="443" y="15934"/>
                  </a:lnTo>
                  <a:lnTo>
                    <a:pt x="221" y="16100"/>
                  </a:lnTo>
                  <a:lnTo>
                    <a:pt x="55" y="16321"/>
                  </a:lnTo>
                  <a:lnTo>
                    <a:pt x="0" y="16653"/>
                  </a:lnTo>
                  <a:lnTo>
                    <a:pt x="55" y="16930"/>
                  </a:lnTo>
                  <a:lnTo>
                    <a:pt x="221" y="17207"/>
                  </a:lnTo>
                  <a:lnTo>
                    <a:pt x="443" y="17373"/>
                  </a:lnTo>
                  <a:lnTo>
                    <a:pt x="719" y="17428"/>
                  </a:lnTo>
                  <a:lnTo>
                    <a:pt x="830" y="17428"/>
                  </a:lnTo>
                  <a:lnTo>
                    <a:pt x="830" y="19309"/>
                  </a:lnTo>
                  <a:lnTo>
                    <a:pt x="941" y="19586"/>
                  </a:lnTo>
                  <a:lnTo>
                    <a:pt x="1106" y="19807"/>
                  </a:lnTo>
                  <a:lnTo>
                    <a:pt x="1328" y="19973"/>
                  </a:lnTo>
                  <a:lnTo>
                    <a:pt x="1604" y="20083"/>
                  </a:lnTo>
                  <a:lnTo>
                    <a:pt x="14882" y="20083"/>
                  </a:lnTo>
                  <a:lnTo>
                    <a:pt x="15159" y="19973"/>
                  </a:lnTo>
                  <a:lnTo>
                    <a:pt x="15435" y="19807"/>
                  </a:lnTo>
                  <a:lnTo>
                    <a:pt x="15601" y="19586"/>
                  </a:lnTo>
                  <a:lnTo>
                    <a:pt x="15657" y="19309"/>
                  </a:lnTo>
                  <a:lnTo>
                    <a:pt x="15657" y="17428"/>
                  </a:lnTo>
                  <a:lnTo>
                    <a:pt x="17538" y="17428"/>
                  </a:lnTo>
                  <a:lnTo>
                    <a:pt x="17814" y="17373"/>
                  </a:lnTo>
                  <a:lnTo>
                    <a:pt x="18036" y="17207"/>
                  </a:lnTo>
                  <a:lnTo>
                    <a:pt x="18202" y="16930"/>
                  </a:lnTo>
                  <a:lnTo>
                    <a:pt x="18312" y="16653"/>
                  </a:lnTo>
                  <a:lnTo>
                    <a:pt x="18312" y="2490"/>
                  </a:lnTo>
                  <a:lnTo>
                    <a:pt x="18202" y="2214"/>
                  </a:lnTo>
                  <a:lnTo>
                    <a:pt x="18036" y="1993"/>
                  </a:lnTo>
                  <a:lnTo>
                    <a:pt x="17814" y="1827"/>
                  </a:lnTo>
                  <a:lnTo>
                    <a:pt x="17538" y="1716"/>
                  </a:lnTo>
                  <a:lnTo>
                    <a:pt x="15657" y="1716"/>
                  </a:lnTo>
                  <a:lnTo>
                    <a:pt x="15657" y="775"/>
                  </a:lnTo>
                  <a:lnTo>
                    <a:pt x="15601" y="443"/>
                  </a:lnTo>
                  <a:lnTo>
                    <a:pt x="15435" y="222"/>
                  </a:lnTo>
                  <a:lnTo>
                    <a:pt x="15159" y="56"/>
                  </a:lnTo>
                  <a:lnTo>
                    <a:pt x="14882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1"/>
            <p:cNvSpPr/>
            <p:nvPr/>
          </p:nvSpPr>
          <p:spPr>
            <a:xfrm rot="-2281671">
              <a:off x="8539643" y="1947424"/>
              <a:ext cx="194420" cy="256837"/>
            </a:xfrm>
            <a:custGeom>
              <a:avLst/>
              <a:gdLst/>
              <a:ahLst/>
              <a:cxnLst/>
              <a:rect l="l" t="t" r="r" b="b"/>
              <a:pathLst>
                <a:path w="16543" h="21854" extrusionOk="0">
                  <a:moveTo>
                    <a:pt x="11232" y="2601"/>
                  </a:moveTo>
                  <a:lnTo>
                    <a:pt x="13887" y="5256"/>
                  </a:lnTo>
                  <a:lnTo>
                    <a:pt x="11232" y="5256"/>
                  </a:lnTo>
                  <a:lnTo>
                    <a:pt x="11232" y="2601"/>
                  </a:lnTo>
                  <a:close/>
                  <a:moveTo>
                    <a:pt x="9683" y="1550"/>
                  </a:moveTo>
                  <a:lnTo>
                    <a:pt x="9683" y="6031"/>
                  </a:lnTo>
                  <a:lnTo>
                    <a:pt x="9738" y="6363"/>
                  </a:lnTo>
                  <a:lnTo>
                    <a:pt x="9904" y="6584"/>
                  </a:lnTo>
                  <a:lnTo>
                    <a:pt x="10181" y="6750"/>
                  </a:lnTo>
                  <a:lnTo>
                    <a:pt x="10457" y="6805"/>
                  </a:lnTo>
                  <a:lnTo>
                    <a:pt x="14994" y="6805"/>
                  </a:lnTo>
                  <a:lnTo>
                    <a:pt x="14994" y="20304"/>
                  </a:lnTo>
                  <a:lnTo>
                    <a:pt x="1550" y="20304"/>
                  </a:lnTo>
                  <a:lnTo>
                    <a:pt x="1550" y="1550"/>
                  </a:lnTo>
                  <a:close/>
                  <a:moveTo>
                    <a:pt x="775" y="0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56"/>
                  </a:lnTo>
                  <a:lnTo>
                    <a:pt x="222" y="21577"/>
                  </a:lnTo>
                  <a:lnTo>
                    <a:pt x="443" y="21743"/>
                  </a:lnTo>
                  <a:lnTo>
                    <a:pt x="775" y="21853"/>
                  </a:lnTo>
                  <a:lnTo>
                    <a:pt x="15768" y="21853"/>
                  </a:lnTo>
                  <a:lnTo>
                    <a:pt x="16045" y="21743"/>
                  </a:lnTo>
                  <a:lnTo>
                    <a:pt x="16322" y="21577"/>
                  </a:lnTo>
                  <a:lnTo>
                    <a:pt x="16488" y="21356"/>
                  </a:lnTo>
                  <a:lnTo>
                    <a:pt x="16543" y="21079"/>
                  </a:lnTo>
                  <a:lnTo>
                    <a:pt x="16543" y="6031"/>
                  </a:lnTo>
                  <a:lnTo>
                    <a:pt x="16488" y="5754"/>
                  </a:lnTo>
                  <a:lnTo>
                    <a:pt x="16322" y="5533"/>
                  </a:lnTo>
                  <a:lnTo>
                    <a:pt x="16322" y="5478"/>
                  </a:lnTo>
                  <a:lnTo>
                    <a:pt x="11010" y="222"/>
                  </a:lnTo>
                  <a:lnTo>
                    <a:pt x="10789" y="56"/>
                  </a:lnTo>
                  <a:lnTo>
                    <a:pt x="10457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1"/>
            <p:cNvSpPr/>
            <p:nvPr/>
          </p:nvSpPr>
          <p:spPr>
            <a:xfrm rot="-1748319">
              <a:off x="5572629" y="-99230"/>
              <a:ext cx="256835" cy="194419"/>
            </a:xfrm>
            <a:custGeom>
              <a:avLst/>
              <a:gdLst/>
              <a:ahLst/>
              <a:cxnLst/>
              <a:rect l="l" t="t" r="r" b="b"/>
              <a:pathLst>
                <a:path w="21854" h="16543" extrusionOk="0">
                  <a:moveTo>
                    <a:pt x="16543" y="2600"/>
                  </a:moveTo>
                  <a:lnTo>
                    <a:pt x="19198" y="5256"/>
                  </a:lnTo>
                  <a:lnTo>
                    <a:pt x="16543" y="5256"/>
                  </a:lnTo>
                  <a:lnTo>
                    <a:pt x="16543" y="2600"/>
                  </a:lnTo>
                  <a:close/>
                  <a:moveTo>
                    <a:pt x="5201" y="4371"/>
                  </a:moveTo>
                  <a:lnTo>
                    <a:pt x="4869" y="4481"/>
                  </a:lnTo>
                  <a:lnTo>
                    <a:pt x="4648" y="4647"/>
                  </a:lnTo>
                  <a:lnTo>
                    <a:pt x="4482" y="4869"/>
                  </a:lnTo>
                  <a:lnTo>
                    <a:pt x="4427" y="5145"/>
                  </a:lnTo>
                  <a:lnTo>
                    <a:pt x="4482" y="5477"/>
                  </a:lnTo>
                  <a:lnTo>
                    <a:pt x="4648" y="5699"/>
                  </a:lnTo>
                  <a:lnTo>
                    <a:pt x="4869" y="5865"/>
                  </a:lnTo>
                  <a:lnTo>
                    <a:pt x="5201" y="5920"/>
                  </a:lnTo>
                  <a:lnTo>
                    <a:pt x="11342" y="5920"/>
                  </a:lnTo>
                  <a:lnTo>
                    <a:pt x="11674" y="5865"/>
                  </a:lnTo>
                  <a:lnTo>
                    <a:pt x="11895" y="5699"/>
                  </a:lnTo>
                  <a:lnTo>
                    <a:pt x="12061" y="5477"/>
                  </a:lnTo>
                  <a:lnTo>
                    <a:pt x="12117" y="5145"/>
                  </a:lnTo>
                  <a:lnTo>
                    <a:pt x="12061" y="4869"/>
                  </a:lnTo>
                  <a:lnTo>
                    <a:pt x="11895" y="4647"/>
                  </a:lnTo>
                  <a:lnTo>
                    <a:pt x="11674" y="4481"/>
                  </a:lnTo>
                  <a:lnTo>
                    <a:pt x="11342" y="4371"/>
                  </a:lnTo>
                  <a:close/>
                  <a:moveTo>
                    <a:pt x="5201" y="7912"/>
                  </a:moveTo>
                  <a:lnTo>
                    <a:pt x="4869" y="7967"/>
                  </a:lnTo>
                  <a:lnTo>
                    <a:pt x="4648" y="8133"/>
                  </a:lnTo>
                  <a:lnTo>
                    <a:pt x="4482" y="8409"/>
                  </a:lnTo>
                  <a:lnTo>
                    <a:pt x="4427" y="8686"/>
                  </a:lnTo>
                  <a:lnTo>
                    <a:pt x="4482" y="9018"/>
                  </a:lnTo>
                  <a:lnTo>
                    <a:pt x="4648" y="9239"/>
                  </a:lnTo>
                  <a:lnTo>
                    <a:pt x="4869" y="9405"/>
                  </a:lnTo>
                  <a:lnTo>
                    <a:pt x="5201" y="9461"/>
                  </a:lnTo>
                  <a:lnTo>
                    <a:pt x="11342" y="9461"/>
                  </a:lnTo>
                  <a:lnTo>
                    <a:pt x="11674" y="9405"/>
                  </a:lnTo>
                  <a:lnTo>
                    <a:pt x="11895" y="9239"/>
                  </a:lnTo>
                  <a:lnTo>
                    <a:pt x="12061" y="9018"/>
                  </a:lnTo>
                  <a:lnTo>
                    <a:pt x="12117" y="8686"/>
                  </a:lnTo>
                  <a:lnTo>
                    <a:pt x="12061" y="8409"/>
                  </a:lnTo>
                  <a:lnTo>
                    <a:pt x="11895" y="8133"/>
                  </a:lnTo>
                  <a:lnTo>
                    <a:pt x="11674" y="7967"/>
                  </a:lnTo>
                  <a:lnTo>
                    <a:pt x="11342" y="7912"/>
                  </a:lnTo>
                  <a:close/>
                  <a:moveTo>
                    <a:pt x="5201" y="11452"/>
                  </a:moveTo>
                  <a:lnTo>
                    <a:pt x="4869" y="11508"/>
                  </a:lnTo>
                  <a:lnTo>
                    <a:pt x="4648" y="11674"/>
                  </a:lnTo>
                  <a:lnTo>
                    <a:pt x="4482" y="11950"/>
                  </a:lnTo>
                  <a:lnTo>
                    <a:pt x="4427" y="12227"/>
                  </a:lnTo>
                  <a:lnTo>
                    <a:pt x="4482" y="12559"/>
                  </a:lnTo>
                  <a:lnTo>
                    <a:pt x="4648" y="12780"/>
                  </a:lnTo>
                  <a:lnTo>
                    <a:pt x="4869" y="12946"/>
                  </a:lnTo>
                  <a:lnTo>
                    <a:pt x="5201" y="13001"/>
                  </a:lnTo>
                  <a:lnTo>
                    <a:pt x="16653" y="13001"/>
                  </a:lnTo>
                  <a:lnTo>
                    <a:pt x="16930" y="12946"/>
                  </a:lnTo>
                  <a:lnTo>
                    <a:pt x="17207" y="12780"/>
                  </a:lnTo>
                  <a:lnTo>
                    <a:pt x="17373" y="12559"/>
                  </a:lnTo>
                  <a:lnTo>
                    <a:pt x="17428" y="12227"/>
                  </a:lnTo>
                  <a:lnTo>
                    <a:pt x="17373" y="11950"/>
                  </a:lnTo>
                  <a:lnTo>
                    <a:pt x="17207" y="11674"/>
                  </a:lnTo>
                  <a:lnTo>
                    <a:pt x="16930" y="11508"/>
                  </a:lnTo>
                  <a:lnTo>
                    <a:pt x="16653" y="11452"/>
                  </a:lnTo>
                  <a:close/>
                  <a:moveTo>
                    <a:pt x="14994" y="1549"/>
                  </a:moveTo>
                  <a:lnTo>
                    <a:pt x="14994" y="6031"/>
                  </a:lnTo>
                  <a:lnTo>
                    <a:pt x="15049" y="6362"/>
                  </a:lnTo>
                  <a:lnTo>
                    <a:pt x="15215" y="6584"/>
                  </a:lnTo>
                  <a:lnTo>
                    <a:pt x="15491" y="6750"/>
                  </a:lnTo>
                  <a:lnTo>
                    <a:pt x="15768" y="6805"/>
                  </a:lnTo>
                  <a:lnTo>
                    <a:pt x="20305" y="6805"/>
                  </a:lnTo>
                  <a:lnTo>
                    <a:pt x="20305" y="14993"/>
                  </a:lnTo>
                  <a:lnTo>
                    <a:pt x="1550" y="14993"/>
                  </a:lnTo>
                  <a:lnTo>
                    <a:pt x="1550" y="1549"/>
                  </a:lnTo>
                  <a:close/>
                  <a:moveTo>
                    <a:pt x="775" y="0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15768"/>
                  </a:lnTo>
                  <a:lnTo>
                    <a:pt x="56" y="16044"/>
                  </a:lnTo>
                  <a:lnTo>
                    <a:pt x="222" y="16321"/>
                  </a:lnTo>
                  <a:lnTo>
                    <a:pt x="443" y="16487"/>
                  </a:lnTo>
                  <a:lnTo>
                    <a:pt x="775" y="16542"/>
                  </a:lnTo>
                  <a:lnTo>
                    <a:pt x="21079" y="16542"/>
                  </a:lnTo>
                  <a:lnTo>
                    <a:pt x="21356" y="16487"/>
                  </a:lnTo>
                  <a:lnTo>
                    <a:pt x="21632" y="16321"/>
                  </a:lnTo>
                  <a:lnTo>
                    <a:pt x="21798" y="16044"/>
                  </a:lnTo>
                  <a:lnTo>
                    <a:pt x="21854" y="15768"/>
                  </a:lnTo>
                  <a:lnTo>
                    <a:pt x="21854" y="6031"/>
                  </a:lnTo>
                  <a:lnTo>
                    <a:pt x="21798" y="5754"/>
                  </a:lnTo>
                  <a:lnTo>
                    <a:pt x="21632" y="5533"/>
                  </a:lnTo>
                  <a:lnTo>
                    <a:pt x="16321" y="222"/>
                  </a:lnTo>
                  <a:lnTo>
                    <a:pt x="16045" y="56"/>
                  </a:lnTo>
                  <a:lnTo>
                    <a:pt x="15768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1"/>
            <p:cNvSpPr/>
            <p:nvPr/>
          </p:nvSpPr>
          <p:spPr>
            <a:xfrm rot="1789591">
              <a:off x="9066422" y="16341"/>
              <a:ext cx="215209" cy="256821"/>
            </a:xfrm>
            <a:custGeom>
              <a:avLst/>
              <a:gdLst/>
              <a:ahLst/>
              <a:cxnLst/>
              <a:rect l="l" t="t" r="r" b="b"/>
              <a:pathLst>
                <a:path w="18313" h="21854" extrusionOk="0">
                  <a:moveTo>
                    <a:pt x="4260" y="7082"/>
                  </a:moveTo>
                  <a:lnTo>
                    <a:pt x="3984" y="7137"/>
                  </a:lnTo>
                  <a:lnTo>
                    <a:pt x="3762" y="7303"/>
                  </a:lnTo>
                  <a:lnTo>
                    <a:pt x="3596" y="7525"/>
                  </a:lnTo>
                  <a:lnTo>
                    <a:pt x="3486" y="7857"/>
                  </a:lnTo>
                  <a:lnTo>
                    <a:pt x="3596" y="8133"/>
                  </a:lnTo>
                  <a:lnTo>
                    <a:pt x="3762" y="8355"/>
                  </a:lnTo>
                  <a:lnTo>
                    <a:pt x="3984" y="8521"/>
                  </a:lnTo>
                  <a:lnTo>
                    <a:pt x="4260" y="8631"/>
                  </a:lnTo>
                  <a:lnTo>
                    <a:pt x="13997" y="8631"/>
                  </a:lnTo>
                  <a:lnTo>
                    <a:pt x="14274" y="8521"/>
                  </a:lnTo>
                  <a:lnTo>
                    <a:pt x="14551" y="8355"/>
                  </a:lnTo>
                  <a:lnTo>
                    <a:pt x="14717" y="8133"/>
                  </a:lnTo>
                  <a:lnTo>
                    <a:pt x="14772" y="7857"/>
                  </a:lnTo>
                  <a:lnTo>
                    <a:pt x="14717" y="7525"/>
                  </a:lnTo>
                  <a:lnTo>
                    <a:pt x="14551" y="7303"/>
                  </a:lnTo>
                  <a:lnTo>
                    <a:pt x="14274" y="7137"/>
                  </a:lnTo>
                  <a:lnTo>
                    <a:pt x="13997" y="7082"/>
                  </a:lnTo>
                  <a:close/>
                  <a:moveTo>
                    <a:pt x="4260" y="10567"/>
                  </a:moveTo>
                  <a:lnTo>
                    <a:pt x="3984" y="10678"/>
                  </a:lnTo>
                  <a:lnTo>
                    <a:pt x="3762" y="10844"/>
                  </a:lnTo>
                  <a:lnTo>
                    <a:pt x="3596" y="11065"/>
                  </a:lnTo>
                  <a:lnTo>
                    <a:pt x="3486" y="11342"/>
                  </a:lnTo>
                  <a:lnTo>
                    <a:pt x="3596" y="11674"/>
                  </a:lnTo>
                  <a:lnTo>
                    <a:pt x="3762" y="11895"/>
                  </a:lnTo>
                  <a:lnTo>
                    <a:pt x="3984" y="12061"/>
                  </a:lnTo>
                  <a:lnTo>
                    <a:pt x="4260" y="12117"/>
                  </a:lnTo>
                  <a:lnTo>
                    <a:pt x="13997" y="12117"/>
                  </a:lnTo>
                  <a:lnTo>
                    <a:pt x="14274" y="12061"/>
                  </a:lnTo>
                  <a:lnTo>
                    <a:pt x="14551" y="11895"/>
                  </a:lnTo>
                  <a:lnTo>
                    <a:pt x="14717" y="11674"/>
                  </a:lnTo>
                  <a:lnTo>
                    <a:pt x="14772" y="11342"/>
                  </a:lnTo>
                  <a:lnTo>
                    <a:pt x="14717" y="11065"/>
                  </a:lnTo>
                  <a:lnTo>
                    <a:pt x="14551" y="10844"/>
                  </a:lnTo>
                  <a:lnTo>
                    <a:pt x="14274" y="10678"/>
                  </a:lnTo>
                  <a:lnTo>
                    <a:pt x="13997" y="10567"/>
                  </a:lnTo>
                  <a:close/>
                  <a:moveTo>
                    <a:pt x="4260" y="14108"/>
                  </a:moveTo>
                  <a:lnTo>
                    <a:pt x="3984" y="14164"/>
                  </a:lnTo>
                  <a:lnTo>
                    <a:pt x="3762" y="14330"/>
                  </a:lnTo>
                  <a:lnTo>
                    <a:pt x="3596" y="14606"/>
                  </a:lnTo>
                  <a:lnTo>
                    <a:pt x="3486" y="14883"/>
                  </a:lnTo>
                  <a:lnTo>
                    <a:pt x="3596" y="15215"/>
                  </a:lnTo>
                  <a:lnTo>
                    <a:pt x="3762" y="15436"/>
                  </a:lnTo>
                  <a:lnTo>
                    <a:pt x="3984" y="15602"/>
                  </a:lnTo>
                  <a:lnTo>
                    <a:pt x="4260" y="15657"/>
                  </a:lnTo>
                  <a:lnTo>
                    <a:pt x="13997" y="15657"/>
                  </a:lnTo>
                  <a:lnTo>
                    <a:pt x="14274" y="15602"/>
                  </a:lnTo>
                  <a:lnTo>
                    <a:pt x="14551" y="15436"/>
                  </a:lnTo>
                  <a:lnTo>
                    <a:pt x="14717" y="15215"/>
                  </a:lnTo>
                  <a:lnTo>
                    <a:pt x="14772" y="14883"/>
                  </a:lnTo>
                  <a:lnTo>
                    <a:pt x="14717" y="14606"/>
                  </a:lnTo>
                  <a:lnTo>
                    <a:pt x="14551" y="14330"/>
                  </a:lnTo>
                  <a:lnTo>
                    <a:pt x="14274" y="14164"/>
                  </a:lnTo>
                  <a:lnTo>
                    <a:pt x="13997" y="14108"/>
                  </a:lnTo>
                  <a:close/>
                  <a:moveTo>
                    <a:pt x="16764" y="1550"/>
                  </a:moveTo>
                  <a:lnTo>
                    <a:pt x="16764" y="20305"/>
                  </a:lnTo>
                  <a:lnTo>
                    <a:pt x="1549" y="20305"/>
                  </a:lnTo>
                  <a:lnTo>
                    <a:pt x="1549" y="1550"/>
                  </a:lnTo>
                  <a:lnTo>
                    <a:pt x="3430" y="1550"/>
                  </a:lnTo>
                  <a:lnTo>
                    <a:pt x="3430" y="1660"/>
                  </a:lnTo>
                  <a:lnTo>
                    <a:pt x="3430" y="2988"/>
                  </a:lnTo>
                  <a:lnTo>
                    <a:pt x="2988" y="2988"/>
                  </a:lnTo>
                  <a:lnTo>
                    <a:pt x="2988" y="4758"/>
                  </a:lnTo>
                  <a:lnTo>
                    <a:pt x="4703" y="4758"/>
                  </a:lnTo>
                  <a:lnTo>
                    <a:pt x="4703" y="2988"/>
                  </a:lnTo>
                  <a:lnTo>
                    <a:pt x="4260" y="2988"/>
                  </a:lnTo>
                  <a:lnTo>
                    <a:pt x="4260" y="1660"/>
                  </a:lnTo>
                  <a:lnTo>
                    <a:pt x="4260" y="1550"/>
                  </a:lnTo>
                  <a:lnTo>
                    <a:pt x="6971" y="1550"/>
                  </a:lnTo>
                  <a:lnTo>
                    <a:pt x="6916" y="1660"/>
                  </a:lnTo>
                  <a:lnTo>
                    <a:pt x="6916" y="2988"/>
                  </a:lnTo>
                  <a:lnTo>
                    <a:pt x="6473" y="2988"/>
                  </a:lnTo>
                  <a:lnTo>
                    <a:pt x="6473" y="4758"/>
                  </a:lnTo>
                  <a:lnTo>
                    <a:pt x="8244" y="4758"/>
                  </a:lnTo>
                  <a:lnTo>
                    <a:pt x="8244" y="2988"/>
                  </a:lnTo>
                  <a:lnTo>
                    <a:pt x="7801" y="2988"/>
                  </a:lnTo>
                  <a:lnTo>
                    <a:pt x="7801" y="1660"/>
                  </a:lnTo>
                  <a:lnTo>
                    <a:pt x="7801" y="1550"/>
                  </a:lnTo>
                  <a:lnTo>
                    <a:pt x="10512" y="1550"/>
                  </a:lnTo>
                  <a:lnTo>
                    <a:pt x="10457" y="1660"/>
                  </a:lnTo>
                  <a:lnTo>
                    <a:pt x="10457" y="2988"/>
                  </a:lnTo>
                  <a:lnTo>
                    <a:pt x="10014" y="2988"/>
                  </a:lnTo>
                  <a:lnTo>
                    <a:pt x="10014" y="4758"/>
                  </a:lnTo>
                  <a:lnTo>
                    <a:pt x="11784" y="4758"/>
                  </a:lnTo>
                  <a:lnTo>
                    <a:pt x="11784" y="2988"/>
                  </a:lnTo>
                  <a:lnTo>
                    <a:pt x="11342" y="2988"/>
                  </a:lnTo>
                  <a:lnTo>
                    <a:pt x="11342" y="1660"/>
                  </a:lnTo>
                  <a:lnTo>
                    <a:pt x="11342" y="1550"/>
                  </a:lnTo>
                  <a:lnTo>
                    <a:pt x="13997" y="1550"/>
                  </a:lnTo>
                  <a:lnTo>
                    <a:pt x="13997" y="1660"/>
                  </a:lnTo>
                  <a:lnTo>
                    <a:pt x="13997" y="2988"/>
                  </a:lnTo>
                  <a:lnTo>
                    <a:pt x="13555" y="2988"/>
                  </a:lnTo>
                  <a:lnTo>
                    <a:pt x="13555" y="4758"/>
                  </a:lnTo>
                  <a:lnTo>
                    <a:pt x="15325" y="4758"/>
                  </a:lnTo>
                  <a:lnTo>
                    <a:pt x="15325" y="2988"/>
                  </a:lnTo>
                  <a:lnTo>
                    <a:pt x="14883" y="2988"/>
                  </a:lnTo>
                  <a:lnTo>
                    <a:pt x="14883" y="1660"/>
                  </a:lnTo>
                  <a:lnTo>
                    <a:pt x="14883" y="1550"/>
                  </a:lnTo>
                  <a:close/>
                  <a:moveTo>
                    <a:pt x="775" y="1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99"/>
                  </a:lnTo>
                  <a:lnTo>
                    <a:pt x="0" y="775"/>
                  </a:lnTo>
                  <a:lnTo>
                    <a:pt x="0" y="21079"/>
                  </a:lnTo>
                  <a:lnTo>
                    <a:pt x="56" y="21356"/>
                  </a:lnTo>
                  <a:lnTo>
                    <a:pt x="222" y="21632"/>
                  </a:lnTo>
                  <a:lnTo>
                    <a:pt x="443" y="21798"/>
                  </a:lnTo>
                  <a:lnTo>
                    <a:pt x="775" y="21854"/>
                  </a:lnTo>
                  <a:lnTo>
                    <a:pt x="17538" y="21854"/>
                  </a:lnTo>
                  <a:lnTo>
                    <a:pt x="17815" y="21798"/>
                  </a:lnTo>
                  <a:lnTo>
                    <a:pt x="18091" y="21632"/>
                  </a:lnTo>
                  <a:lnTo>
                    <a:pt x="18257" y="21356"/>
                  </a:lnTo>
                  <a:lnTo>
                    <a:pt x="18313" y="21079"/>
                  </a:lnTo>
                  <a:lnTo>
                    <a:pt x="18313" y="775"/>
                  </a:lnTo>
                  <a:lnTo>
                    <a:pt x="18257" y="499"/>
                  </a:lnTo>
                  <a:lnTo>
                    <a:pt x="18091" y="222"/>
                  </a:lnTo>
                  <a:lnTo>
                    <a:pt x="17815" y="56"/>
                  </a:lnTo>
                  <a:lnTo>
                    <a:pt x="1753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8836715" y="1319218"/>
              <a:ext cx="246438" cy="241244"/>
            </a:xfrm>
            <a:custGeom>
              <a:avLst/>
              <a:gdLst/>
              <a:ahLst/>
              <a:cxnLst/>
              <a:rect l="l" t="t" r="r" b="b"/>
              <a:pathLst>
                <a:path w="20969" h="20527" extrusionOk="0">
                  <a:moveTo>
                    <a:pt x="14883" y="1827"/>
                  </a:moveTo>
                  <a:lnTo>
                    <a:pt x="19143" y="6086"/>
                  </a:lnTo>
                  <a:lnTo>
                    <a:pt x="10844" y="16377"/>
                  </a:lnTo>
                  <a:lnTo>
                    <a:pt x="4980" y="10512"/>
                  </a:lnTo>
                  <a:lnTo>
                    <a:pt x="14883" y="1827"/>
                  </a:lnTo>
                  <a:close/>
                  <a:moveTo>
                    <a:pt x="4316" y="12006"/>
                  </a:moveTo>
                  <a:lnTo>
                    <a:pt x="9406" y="17096"/>
                  </a:lnTo>
                  <a:lnTo>
                    <a:pt x="9406" y="17096"/>
                  </a:lnTo>
                  <a:lnTo>
                    <a:pt x="9018" y="16985"/>
                  </a:lnTo>
                  <a:lnTo>
                    <a:pt x="8687" y="16930"/>
                  </a:lnTo>
                  <a:lnTo>
                    <a:pt x="8299" y="16930"/>
                  </a:lnTo>
                  <a:lnTo>
                    <a:pt x="7912" y="16985"/>
                  </a:lnTo>
                  <a:lnTo>
                    <a:pt x="7469" y="17096"/>
                  </a:lnTo>
                  <a:lnTo>
                    <a:pt x="7027" y="17262"/>
                  </a:lnTo>
                  <a:lnTo>
                    <a:pt x="6529" y="17483"/>
                  </a:lnTo>
                  <a:lnTo>
                    <a:pt x="6086" y="17815"/>
                  </a:lnTo>
                  <a:lnTo>
                    <a:pt x="3597" y="15270"/>
                  </a:lnTo>
                  <a:lnTo>
                    <a:pt x="3873" y="14828"/>
                  </a:lnTo>
                  <a:lnTo>
                    <a:pt x="4150" y="14385"/>
                  </a:lnTo>
                  <a:lnTo>
                    <a:pt x="4316" y="13942"/>
                  </a:lnTo>
                  <a:lnTo>
                    <a:pt x="4427" y="13445"/>
                  </a:lnTo>
                  <a:lnTo>
                    <a:pt x="4482" y="13057"/>
                  </a:lnTo>
                  <a:lnTo>
                    <a:pt x="4427" y="12725"/>
                  </a:lnTo>
                  <a:lnTo>
                    <a:pt x="4371" y="12338"/>
                  </a:lnTo>
                  <a:lnTo>
                    <a:pt x="4316" y="12006"/>
                  </a:lnTo>
                  <a:close/>
                  <a:moveTo>
                    <a:pt x="3431" y="17317"/>
                  </a:moveTo>
                  <a:lnTo>
                    <a:pt x="4095" y="17981"/>
                  </a:lnTo>
                  <a:lnTo>
                    <a:pt x="3209" y="18866"/>
                  </a:lnTo>
                  <a:lnTo>
                    <a:pt x="2214" y="18534"/>
                  </a:lnTo>
                  <a:lnTo>
                    <a:pt x="3431" y="17317"/>
                  </a:lnTo>
                  <a:close/>
                  <a:moveTo>
                    <a:pt x="14938" y="1"/>
                  </a:moveTo>
                  <a:lnTo>
                    <a:pt x="14662" y="56"/>
                  </a:lnTo>
                  <a:lnTo>
                    <a:pt x="14385" y="167"/>
                  </a:lnTo>
                  <a:lnTo>
                    <a:pt x="3375" y="9904"/>
                  </a:lnTo>
                  <a:lnTo>
                    <a:pt x="3320" y="9904"/>
                  </a:lnTo>
                  <a:lnTo>
                    <a:pt x="2435" y="10789"/>
                  </a:lnTo>
                  <a:lnTo>
                    <a:pt x="2269" y="11066"/>
                  </a:lnTo>
                  <a:lnTo>
                    <a:pt x="2214" y="11342"/>
                  </a:lnTo>
                  <a:lnTo>
                    <a:pt x="2269" y="11674"/>
                  </a:lnTo>
                  <a:lnTo>
                    <a:pt x="2435" y="11896"/>
                  </a:lnTo>
                  <a:lnTo>
                    <a:pt x="2656" y="12227"/>
                  </a:lnTo>
                  <a:lnTo>
                    <a:pt x="2822" y="12504"/>
                  </a:lnTo>
                  <a:lnTo>
                    <a:pt x="2933" y="12836"/>
                  </a:lnTo>
                  <a:lnTo>
                    <a:pt x="2877" y="13223"/>
                  </a:lnTo>
                  <a:lnTo>
                    <a:pt x="2767" y="13611"/>
                  </a:lnTo>
                  <a:lnTo>
                    <a:pt x="2601" y="13998"/>
                  </a:lnTo>
                  <a:lnTo>
                    <a:pt x="2324" y="14385"/>
                  </a:lnTo>
                  <a:lnTo>
                    <a:pt x="1992" y="14772"/>
                  </a:lnTo>
                  <a:lnTo>
                    <a:pt x="1826" y="15049"/>
                  </a:lnTo>
                  <a:lnTo>
                    <a:pt x="1771" y="15326"/>
                  </a:lnTo>
                  <a:lnTo>
                    <a:pt x="1826" y="15602"/>
                  </a:lnTo>
                  <a:lnTo>
                    <a:pt x="1992" y="15879"/>
                  </a:lnTo>
                  <a:lnTo>
                    <a:pt x="2324" y="16211"/>
                  </a:lnTo>
                  <a:lnTo>
                    <a:pt x="222" y="18313"/>
                  </a:lnTo>
                  <a:lnTo>
                    <a:pt x="111" y="18479"/>
                  </a:lnTo>
                  <a:lnTo>
                    <a:pt x="1" y="18645"/>
                  </a:lnTo>
                  <a:lnTo>
                    <a:pt x="1" y="18811"/>
                  </a:lnTo>
                  <a:lnTo>
                    <a:pt x="1" y="19032"/>
                  </a:lnTo>
                  <a:lnTo>
                    <a:pt x="111" y="19198"/>
                  </a:lnTo>
                  <a:lnTo>
                    <a:pt x="222" y="19364"/>
                  </a:lnTo>
                  <a:lnTo>
                    <a:pt x="333" y="19530"/>
                  </a:lnTo>
                  <a:lnTo>
                    <a:pt x="499" y="19586"/>
                  </a:lnTo>
                  <a:lnTo>
                    <a:pt x="3154" y="20471"/>
                  </a:lnTo>
                  <a:lnTo>
                    <a:pt x="3431" y="20526"/>
                  </a:lnTo>
                  <a:lnTo>
                    <a:pt x="3707" y="20471"/>
                  </a:lnTo>
                  <a:lnTo>
                    <a:pt x="3984" y="20305"/>
                  </a:lnTo>
                  <a:lnTo>
                    <a:pt x="5201" y="19088"/>
                  </a:lnTo>
                  <a:lnTo>
                    <a:pt x="5533" y="19420"/>
                  </a:lnTo>
                  <a:lnTo>
                    <a:pt x="5754" y="19586"/>
                  </a:lnTo>
                  <a:lnTo>
                    <a:pt x="6086" y="19641"/>
                  </a:lnTo>
                  <a:lnTo>
                    <a:pt x="6363" y="19586"/>
                  </a:lnTo>
                  <a:lnTo>
                    <a:pt x="6640" y="19420"/>
                  </a:lnTo>
                  <a:lnTo>
                    <a:pt x="7027" y="19032"/>
                  </a:lnTo>
                  <a:lnTo>
                    <a:pt x="7414" y="18811"/>
                  </a:lnTo>
                  <a:lnTo>
                    <a:pt x="7801" y="18590"/>
                  </a:lnTo>
                  <a:lnTo>
                    <a:pt x="8189" y="18479"/>
                  </a:lnTo>
                  <a:lnTo>
                    <a:pt x="8521" y="18479"/>
                  </a:lnTo>
                  <a:lnTo>
                    <a:pt x="8853" y="18534"/>
                  </a:lnTo>
                  <a:lnTo>
                    <a:pt x="9184" y="18700"/>
                  </a:lnTo>
                  <a:lnTo>
                    <a:pt x="9516" y="18977"/>
                  </a:lnTo>
                  <a:lnTo>
                    <a:pt x="9738" y="19143"/>
                  </a:lnTo>
                  <a:lnTo>
                    <a:pt x="10014" y="19198"/>
                  </a:lnTo>
                  <a:lnTo>
                    <a:pt x="10346" y="19143"/>
                  </a:lnTo>
                  <a:lnTo>
                    <a:pt x="10568" y="18977"/>
                  </a:lnTo>
                  <a:lnTo>
                    <a:pt x="11453" y="18092"/>
                  </a:lnTo>
                  <a:lnTo>
                    <a:pt x="11508" y="18036"/>
                  </a:lnTo>
                  <a:lnTo>
                    <a:pt x="20803" y="6529"/>
                  </a:lnTo>
                  <a:lnTo>
                    <a:pt x="20913" y="6308"/>
                  </a:lnTo>
                  <a:lnTo>
                    <a:pt x="20969" y="6031"/>
                  </a:lnTo>
                  <a:lnTo>
                    <a:pt x="20913" y="5755"/>
                  </a:lnTo>
                  <a:lnTo>
                    <a:pt x="20747" y="5533"/>
                  </a:lnTo>
                  <a:lnTo>
                    <a:pt x="15436" y="222"/>
                  </a:lnTo>
                  <a:lnTo>
                    <a:pt x="15215" y="56"/>
                  </a:lnTo>
                  <a:lnTo>
                    <a:pt x="1493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4445577" y="-92335"/>
              <a:ext cx="256839" cy="256839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16211" y="1882"/>
                  </a:moveTo>
                  <a:lnTo>
                    <a:pt x="19973" y="5644"/>
                  </a:lnTo>
                  <a:lnTo>
                    <a:pt x="5644" y="19972"/>
                  </a:lnTo>
                  <a:lnTo>
                    <a:pt x="1882" y="16210"/>
                  </a:lnTo>
                  <a:lnTo>
                    <a:pt x="3873" y="14219"/>
                  </a:lnTo>
                  <a:lnTo>
                    <a:pt x="5533" y="15878"/>
                  </a:lnTo>
                  <a:lnTo>
                    <a:pt x="5810" y="16044"/>
                  </a:lnTo>
                  <a:lnTo>
                    <a:pt x="6086" y="16100"/>
                  </a:lnTo>
                  <a:lnTo>
                    <a:pt x="6363" y="16044"/>
                  </a:lnTo>
                  <a:lnTo>
                    <a:pt x="6640" y="15878"/>
                  </a:lnTo>
                  <a:lnTo>
                    <a:pt x="6806" y="15602"/>
                  </a:lnTo>
                  <a:lnTo>
                    <a:pt x="6861" y="15325"/>
                  </a:lnTo>
                  <a:lnTo>
                    <a:pt x="6806" y="15049"/>
                  </a:lnTo>
                  <a:lnTo>
                    <a:pt x="6640" y="14772"/>
                  </a:lnTo>
                  <a:lnTo>
                    <a:pt x="4980" y="13112"/>
                  </a:lnTo>
                  <a:lnTo>
                    <a:pt x="5644" y="12448"/>
                  </a:lnTo>
                  <a:lnTo>
                    <a:pt x="6861" y="13666"/>
                  </a:lnTo>
                  <a:lnTo>
                    <a:pt x="7137" y="13831"/>
                  </a:lnTo>
                  <a:lnTo>
                    <a:pt x="7414" y="13887"/>
                  </a:lnTo>
                  <a:lnTo>
                    <a:pt x="7691" y="13831"/>
                  </a:lnTo>
                  <a:lnTo>
                    <a:pt x="7967" y="13666"/>
                  </a:lnTo>
                  <a:lnTo>
                    <a:pt x="8133" y="13389"/>
                  </a:lnTo>
                  <a:lnTo>
                    <a:pt x="8189" y="13112"/>
                  </a:lnTo>
                  <a:lnTo>
                    <a:pt x="8133" y="12836"/>
                  </a:lnTo>
                  <a:lnTo>
                    <a:pt x="7967" y="12559"/>
                  </a:lnTo>
                  <a:lnTo>
                    <a:pt x="6750" y="11342"/>
                  </a:lnTo>
                  <a:lnTo>
                    <a:pt x="7635" y="10457"/>
                  </a:lnTo>
                  <a:lnTo>
                    <a:pt x="9295" y="12116"/>
                  </a:lnTo>
                  <a:lnTo>
                    <a:pt x="9516" y="12282"/>
                  </a:lnTo>
                  <a:lnTo>
                    <a:pt x="9848" y="12338"/>
                  </a:lnTo>
                  <a:lnTo>
                    <a:pt x="10125" y="12282"/>
                  </a:lnTo>
                  <a:lnTo>
                    <a:pt x="10346" y="12116"/>
                  </a:lnTo>
                  <a:lnTo>
                    <a:pt x="10512" y="11895"/>
                  </a:lnTo>
                  <a:lnTo>
                    <a:pt x="10623" y="11563"/>
                  </a:lnTo>
                  <a:lnTo>
                    <a:pt x="10512" y="11287"/>
                  </a:lnTo>
                  <a:lnTo>
                    <a:pt x="10346" y="11065"/>
                  </a:lnTo>
                  <a:lnTo>
                    <a:pt x="8687" y="9406"/>
                  </a:lnTo>
                  <a:lnTo>
                    <a:pt x="9406" y="8686"/>
                  </a:lnTo>
                  <a:lnTo>
                    <a:pt x="10402" y="9682"/>
                  </a:lnTo>
                  <a:lnTo>
                    <a:pt x="10623" y="9848"/>
                  </a:lnTo>
                  <a:lnTo>
                    <a:pt x="10955" y="9903"/>
                  </a:lnTo>
                  <a:lnTo>
                    <a:pt x="11231" y="9848"/>
                  </a:lnTo>
                  <a:lnTo>
                    <a:pt x="11508" y="9682"/>
                  </a:lnTo>
                  <a:lnTo>
                    <a:pt x="11674" y="9461"/>
                  </a:lnTo>
                  <a:lnTo>
                    <a:pt x="11729" y="9184"/>
                  </a:lnTo>
                  <a:lnTo>
                    <a:pt x="11674" y="8852"/>
                  </a:lnTo>
                  <a:lnTo>
                    <a:pt x="11508" y="8631"/>
                  </a:lnTo>
                  <a:lnTo>
                    <a:pt x="10457" y="7635"/>
                  </a:lnTo>
                  <a:lnTo>
                    <a:pt x="11342" y="6750"/>
                  </a:lnTo>
                  <a:lnTo>
                    <a:pt x="13002" y="8410"/>
                  </a:lnTo>
                  <a:lnTo>
                    <a:pt x="13278" y="8576"/>
                  </a:lnTo>
                  <a:lnTo>
                    <a:pt x="13555" y="8631"/>
                  </a:lnTo>
                  <a:lnTo>
                    <a:pt x="13887" y="8576"/>
                  </a:lnTo>
                  <a:lnTo>
                    <a:pt x="14108" y="8410"/>
                  </a:lnTo>
                  <a:lnTo>
                    <a:pt x="14274" y="8133"/>
                  </a:lnTo>
                  <a:lnTo>
                    <a:pt x="14330" y="7856"/>
                  </a:lnTo>
                  <a:lnTo>
                    <a:pt x="14274" y="7580"/>
                  </a:lnTo>
                  <a:lnTo>
                    <a:pt x="14108" y="7303"/>
                  </a:lnTo>
                  <a:lnTo>
                    <a:pt x="12449" y="5644"/>
                  </a:lnTo>
                  <a:lnTo>
                    <a:pt x="13112" y="4980"/>
                  </a:lnTo>
                  <a:lnTo>
                    <a:pt x="14385" y="6197"/>
                  </a:lnTo>
                  <a:lnTo>
                    <a:pt x="14606" y="6363"/>
                  </a:lnTo>
                  <a:lnTo>
                    <a:pt x="14883" y="6418"/>
                  </a:lnTo>
                  <a:lnTo>
                    <a:pt x="15215" y="6363"/>
                  </a:lnTo>
                  <a:lnTo>
                    <a:pt x="15436" y="6141"/>
                  </a:lnTo>
                  <a:lnTo>
                    <a:pt x="15602" y="5920"/>
                  </a:lnTo>
                  <a:lnTo>
                    <a:pt x="15657" y="5644"/>
                  </a:lnTo>
                  <a:lnTo>
                    <a:pt x="15602" y="5312"/>
                  </a:lnTo>
                  <a:lnTo>
                    <a:pt x="15436" y="5090"/>
                  </a:lnTo>
                  <a:lnTo>
                    <a:pt x="14219" y="3873"/>
                  </a:lnTo>
                  <a:lnTo>
                    <a:pt x="16211" y="1882"/>
                  </a:lnTo>
                  <a:close/>
                  <a:moveTo>
                    <a:pt x="16211" y="0"/>
                  </a:moveTo>
                  <a:lnTo>
                    <a:pt x="15934" y="56"/>
                  </a:lnTo>
                  <a:lnTo>
                    <a:pt x="15657" y="222"/>
                  </a:lnTo>
                  <a:lnTo>
                    <a:pt x="7082" y="8852"/>
                  </a:lnTo>
                  <a:lnTo>
                    <a:pt x="222" y="15712"/>
                  </a:lnTo>
                  <a:lnTo>
                    <a:pt x="56" y="15934"/>
                  </a:lnTo>
                  <a:lnTo>
                    <a:pt x="1" y="16210"/>
                  </a:lnTo>
                  <a:lnTo>
                    <a:pt x="56" y="16542"/>
                  </a:lnTo>
                  <a:lnTo>
                    <a:pt x="222" y="16764"/>
                  </a:lnTo>
                  <a:lnTo>
                    <a:pt x="5090" y="21632"/>
                  </a:lnTo>
                  <a:lnTo>
                    <a:pt x="5312" y="21798"/>
                  </a:lnTo>
                  <a:lnTo>
                    <a:pt x="5644" y="21853"/>
                  </a:lnTo>
                  <a:lnTo>
                    <a:pt x="5920" y="21798"/>
                  </a:lnTo>
                  <a:lnTo>
                    <a:pt x="6197" y="21632"/>
                  </a:lnTo>
                  <a:lnTo>
                    <a:pt x="21632" y="6197"/>
                  </a:lnTo>
                  <a:lnTo>
                    <a:pt x="21798" y="5920"/>
                  </a:lnTo>
                  <a:lnTo>
                    <a:pt x="21854" y="5644"/>
                  </a:lnTo>
                  <a:lnTo>
                    <a:pt x="21798" y="5367"/>
                  </a:lnTo>
                  <a:lnTo>
                    <a:pt x="21632" y="5090"/>
                  </a:lnTo>
                  <a:lnTo>
                    <a:pt x="16764" y="222"/>
                  </a:lnTo>
                  <a:lnTo>
                    <a:pt x="16487" y="56"/>
                  </a:lnTo>
                  <a:lnTo>
                    <a:pt x="16211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1"/>
            <p:cNvSpPr/>
            <p:nvPr/>
          </p:nvSpPr>
          <p:spPr>
            <a:xfrm rot="-1964817">
              <a:off x="7620084" y="553324"/>
              <a:ext cx="256848" cy="256848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4205" y="11010"/>
                  </a:moveTo>
                  <a:lnTo>
                    <a:pt x="10844" y="17649"/>
                  </a:lnTo>
                  <a:lnTo>
                    <a:pt x="4205" y="17649"/>
                  </a:lnTo>
                  <a:lnTo>
                    <a:pt x="4205" y="11010"/>
                  </a:lnTo>
                  <a:close/>
                  <a:moveTo>
                    <a:pt x="3320" y="8410"/>
                  </a:moveTo>
                  <a:lnTo>
                    <a:pt x="3098" y="8465"/>
                  </a:lnTo>
                  <a:lnTo>
                    <a:pt x="2932" y="8576"/>
                  </a:lnTo>
                  <a:lnTo>
                    <a:pt x="2767" y="8742"/>
                  </a:lnTo>
                  <a:lnTo>
                    <a:pt x="2656" y="8908"/>
                  </a:lnTo>
                  <a:lnTo>
                    <a:pt x="2656" y="9129"/>
                  </a:lnTo>
                  <a:lnTo>
                    <a:pt x="2656" y="18424"/>
                  </a:lnTo>
                  <a:lnTo>
                    <a:pt x="2711" y="18700"/>
                  </a:lnTo>
                  <a:lnTo>
                    <a:pt x="2877" y="18977"/>
                  </a:lnTo>
                  <a:lnTo>
                    <a:pt x="3098" y="19143"/>
                  </a:lnTo>
                  <a:lnTo>
                    <a:pt x="3430" y="19198"/>
                  </a:lnTo>
                  <a:lnTo>
                    <a:pt x="12670" y="19198"/>
                  </a:lnTo>
                  <a:lnTo>
                    <a:pt x="12891" y="19143"/>
                  </a:lnTo>
                  <a:lnTo>
                    <a:pt x="13112" y="19088"/>
                  </a:lnTo>
                  <a:lnTo>
                    <a:pt x="13278" y="18922"/>
                  </a:lnTo>
                  <a:lnTo>
                    <a:pt x="13389" y="18700"/>
                  </a:lnTo>
                  <a:lnTo>
                    <a:pt x="13444" y="18479"/>
                  </a:lnTo>
                  <a:lnTo>
                    <a:pt x="13444" y="18258"/>
                  </a:lnTo>
                  <a:lnTo>
                    <a:pt x="13389" y="18036"/>
                  </a:lnTo>
                  <a:lnTo>
                    <a:pt x="13223" y="17870"/>
                  </a:lnTo>
                  <a:lnTo>
                    <a:pt x="3984" y="8631"/>
                  </a:lnTo>
                  <a:lnTo>
                    <a:pt x="3762" y="8465"/>
                  </a:lnTo>
                  <a:lnTo>
                    <a:pt x="3596" y="8410"/>
                  </a:lnTo>
                  <a:close/>
                  <a:moveTo>
                    <a:pt x="1549" y="2656"/>
                  </a:moveTo>
                  <a:lnTo>
                    <a:pt x="3209" y="4316"/>
                  </a:lnTo>
                  <a:lnTo>
                    <a:pt x="2877" y="4648"/>
                  </a:lnTo>
                  <a:lnTo>
                    <a:pt x="2711" y="4869"/>
                  </a:lnTo>
                  <a:lnTo>
                    <a:pt x="2656" y="5201"/>
                  </a:lnTo>
                  <a:lnTo>
                    <a:pt x="2711" y="5478"/>
                  </a:lnTo>
                  <a:lnTo>
                    <a:pt x="2877" y="5754"/>
                  </a:lnTo>
                  <a:lnTo>
                    <a:pt x="3154" y="5920"/>
                  </a:lnTo>
                  <a:lnTo>
                    <a:pt x="3430" y="5976"/>
                  </a:lnTo>
                  <a:lnTo>
                    <a:pt x="3707" y="5920"/>
                  </a:lnTo>
                  <a:lnTo>
                    <a:pt x="3984" y="5754"/>
                  </a:lnTo>
                  <a:lnTo>
                    <a:pt x="4316" y="5367"/>
                  </a:lnTo>
                  <a:lnTo>
                    <a:pt x="5422" y="6529"/>
                  </a:lnTo>
                  <a:lnTo>
                    <a:pt x="5090" y="6861"/>
                  </a:lnTo>
                  <a:lnTo>
                    <a:pt x="4924" y="7082"/>
                  </a:lnTo>
                  <a:lnTo>
                    <a:pt x="4869" y="7414"/>
                  </a:lnTo>
                  <a:lnTo>
                    <a:pt x="4924" y="7691"/>
                  </a:lnTo>
                  <a:lnTo>
                    <a:pt x="5090" y="7912"/>
                  </a:lnTo>
                  <a:lnTo>
                    <a:pt x="5311" y="8133"/>
                  </a:lnTo>
                  <a:lnTo>
                    <a:pt x="5643" y="8189"/>
                  </a:lnTo>
                  <a:lnTo>
                    <a:pt x="5920" y="8133"/>
                  </a:lnTo>
                  <a:lnTo>
                    <a:pt x="6197" y="7912"/>
                  </a:lnTo>
                  <a:lnTo>
                    <a:pt x="6529" y="7580"/>
                  </a:lnTo>
                  <a:lnTo>
                    <a:pt x="7635" y="8742"/>
                  </a:lnTo>
                  <a:lnTo>
                    <a:pt x="7303" y="9074"/>
                  </a:lnTo>
                  <a:lnTo>
                    <a:pt x="7137" y="9295"/>
                  </a:lnTo>
                  <a:lnTo>
                    <a:pt x="7082" y="9572"/>
                  </a:lnTo>
                  <a:lnTo>
                    <a:pt x="7137" y="9904"/>
                  </a:lnTo>
                  <a:lnTo>
                    <a:pt x="7303" y="10125"/>
                  </a:lnTo>
                  <a:lnTo>
                    <a:pt x="7524" y="10291"/>
                  </a:lnTo>
                  <a:lnTo>
                    <a:pt x="7856" y="10346"/>
                  </a:lnTo>
                  <a:lnTo>
                    <a:pt x="8133" y="10291"/>
                  </a:lnTo>
                  <a:lnTo>
                    <a:pt x="8354" y="10125"/>
                  </a:lnTo>
                  <a:lnTo>
                    <a:pt x="8742" y="9793"/>
                  </a:lnTo>
                  <a:lnTo>
                    <a:pt x="9848" y="10900"/>
                  </a:lnTo>
                  <a:lnTo>
                    <a:pt x="9516" y="11232"/>
                  </a:lnTo>
                  <a:lnTo>
                    <a:pt x="9350" y="11508"/>
                  </a:lnTo>
                  <a:lnTo>
                    <a:pt x="9239" y="11785"/>
                  </a:lnTo>
                  <a:lnTo>
                    <a:pt x="9350" y="12117"/>
                  </a:lnTo>
                  <a:lnTo>
                    <a:pt x="9516" y="12338"/>
                  </a:lnTo>
                  <a:lnTo>
                    <a:pt x="9737" y="12504"/>
                  </a:lnTo>
                  <a:lnTo>
                    <a:pt x="10014" y="12559"/>
                  </a:lnTo>
                  <a:lnTo>
                    <a:pt x="10346" y="12504"/>
                  </a:lnTo>
                  <a:lnTo>
                    <a:pt x="10567" y="12338"/>
                  </a:lnTo>
                  <a:lnTo>
                    <a:pt x="10899" y="12006"/>
                  </a:lnTo>
                  <a:lnTo>
                    <a:pt x="12061" y="13113"/>
                  </a:lnTo>
                  <a:lnTo>
                    <a:pt x="11674" y="13445"/>
                  </a:lnTo>
                  <a:lnTo>
                    <a:pt x="11508" y="13721"/>
                  </a:lnTo>
                  <a:lnTo>
                    <a:pt x="11452" y="13998"/>
                  </a:lnTo>
                  <a:lnTo>
                    <a:pt x="11508" y="14330"/>
                  </a:lnTo>
                  <a:lnTo>
                    <a:pt x="11674" y="14551"/>
                  </a:lnTo>
                  <a:lnTo>
                    <a:pt x="11950" y="14717"/>
                  </a:lnTo>
                  <a:lnTo>
                    <a:pt x="12227" y="14772"/>
                  </a:lnTo>
                  <a:lnTo>
                    <a:pt x="12559" y="14717"/>
                  </a:lnTo>
                  <a:lnTo>
                    <a:pt x="12780" y="14551"/>
                  </a:lnTo>
                  <a:lnTo>
                    <a:pt x="13112" y="14219"/>
                  </a:lnTo>
                  <a:lnTo>
                    <a:pt x="14219" y="15326"/>
                  </a:lnTo>
                  <a:lnTo>
                    <a:pt x="13887" y="15657"/>
                  </a:lnTo>
                  <a:lnTo>
                    <a:pt x="13721" y="15934"/>
                  </a:lnTo>
                  <a:lnTo>
                    <a:pt x="13665" y="16211"/>
                  </a:lnTo>
                  <a:lnTo>
                    <a:pt x="13721" y="16487"/>
                  </a:lnTo>
                  <a:lnTo>
                    <a:pt x="13887" y="16764"/>
                  </a:lnTo>
                  <a:lnTo>
                    <a:pt x="14163" y="16930"/>
                  </a:lnTo>
                  <a:lnTo>
                    <a:pt x="14440" y="16985"/>
                  </a:lnTo>
                  <a:lnTo>
                    <a:pt x="14717" y="16930"/>
                  </a:lnTo>
                  <a:lnTo>
                    <a:pt x="14993" y="16764"/>
                  </a:lnTo>
                  <a:lnTo>
                    <a:pt x="15325" y="16432"/>
                  </a:lnTo>
                  <a:lnTo>
                    <a:pt x="16432" y="17538"/>
                  </a:lnTo>
                  <a:lnTo>
                    <a:pt x="16100" y="17870"/>
                  </a:lnTo>
                  <a:lnTo>
                    <a:pt x="15934" y="18147"/>
                  </a:lnTo>
                  <a:lnTo>
                    <a:pt x="15878" y="18424"/>
                  </a:lnTo>
                  <a:lnTo>
                    <a:pt x="15934" y="18700"/>
                  </a:lnTo>
                  <a:lnTo>
                    <a:pt x="16100" y="18977"/>
                  </a:lnTo>
                  <a:lnTo>
                    <a:pt x="16376" y="19143"/>
                  </a:lnTo>
                  <a:lnTo>
                    <a:pt x="16653" y="19198"/>
                  </a:lnTo>
                  <a:lnTo>
                    <a:pt x="16930" y="19143"/>
                  </a:lnTo>
                  <a:lnTo>
                    <a:pt x="17206" y="18977"/>
                  </a:lnTo>
                  <a:lnTo>
                    <a:pt x="17538" y="18645"/>
                  </a:lnTo>
                  <a:lnTo>
                    <a:pt x="19198" y="20305"/>
                  </a:lnTo>
                  <a:lnTo>
                    <a:pt x="1549" y="20305"/>
                  </a:lnTo>
                  <a:lnTo>
                    <a:pt x="1549" y="2656"/>
                  </a:lnTo>
                  <a:close/>
                  <a:moveTo>
                    <a:pt x="720" y="1"/>
                  </a:moveTo>
                  <a:lnTo>
                    <a:pt x="498" y="56"/>
                  </a:lnTo>
                  <a:lnTo>
                    <a:pt x="277" y="167"/>
                  </a:lnTo>
                  <a:lnTo>
                    <a:pt x="111" y="333"/>
                  </a:lnTo>
                  <a:lnTo>
                    <a:pt x="56" y="554"/>
                  </a:lnTo>
                  <a:lnTo>
                    <a:pt x="0" y="775"/>
                  </a:lnTo>
                  <a:lnTo>
                    <a:pt x="0" y="21079"/>
                  </a:lnTo>
                  <a:lnTo>
                    <a:pt x="56" y="21356"/>
                  </a:lnTo>
                  <a:lnTo>
                    <a:pt x="222" y="21632"/>
                  </a:lnTo>
                  <a:lnTo>
                    <a:pt x="443" y="21798"/>
                  </a:lnTo>
                  <a:lnTo>
                    <a:pt x="775" y="21854"/>
                  </a:lnTo>
                  <a:lnTo>
                    <a:pt x="21079" y="21854"/>
                  </a:lnTo>
                  <a:lnTo>
                    <a:pt x="21300" y="21798"/>
                  </a:lnTo>
                  <a:lnTo>
                    <a:pt x="21521" y="21743"/>
                  </a:lnTo>
                  <a:lnTo>
                    <a:pt x="21687" y="21577"/>
                  </a:lnTo>
                  <a:lnTo>
                    <a:pt x="21798" y="21356"/>
                  </a:lnTo>
                  <a:lnTo>
                    <a:pt x="21853" y="21135"/>
                  </a:lnTo>
                  <a:lnTo>
                    <a:pt x="21853" y="20913"/>
                  </a:lnTo>
                  <a:lnTo>
                    <a:pt x="21743" y="20692"/>
                  </a:lnTo>
                  <a:lnTo>
                    <a:pt x="21632" y="20526"/>
                  </a:lnTo>
                  <a:lnTo>
                    <a:pt x="1328" y="222"/>
                  </a:lnTo>
                  <a:lnTo>
                    <a:pt x="1107" y="111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1"/>
            <p:cNvSpPr/>
            <p:nvPr/>
          </p:nvSpPr>
          <p:spPr>
            <a:xfrm rot="-1447329">
              <a:off x="7082181" y="-59542"/>
              <a:ext cx="256810" cy="256163"/>
            </a:xfrm>
            <a:custGeom>
              <a:avLst/>
              <a:gdLst/>
              <a:ahLst/>
              <a:cxnLst/>
              <a:rect l="l" t="t" r="r" b="b"/>
              <a:pathLst>
                <a:path w="21854" h="21799" extrusionOk="0">
                  <a:moveTo>
                    <a:pt x="8742" y="4150"/>
                  </a:moveTo>
                  <a:lnTo>
                    <a:pt x="9018" y="4205"/>
                  </a:lnTo>
                  <a:lnTo>
                    <a:pt x="9295" y="4261"/>
                  </a:lnTo>
                  <a:lnTo>
                    <a:pt x="9516" y="4427"/>
                  </a:lnTo>
                  <a:lnTo>
                    <a:pt x="9737" y="4593"/>
                  </a:lnTo>
                  <a:lnTo>
                    <a:pt x="9903" y="4814"/>
                  </a:lnTo>
                  <a:lnTo>
                    <a:pt x="10069" y="5035"/>
                  </a:lnTo>
                  <a:lnTo>
                    <a:pt x="10125" y="5312"/>
                  </a:lnTo>
                  <a:lnTo>
                    <a:pt x="10180" y="5589"/>
                  </a:lnTo>
                  <a:lnTo>
                    <a:pt x="10125" y="5921"/>
                  </a:lnTo>
                  <a:lnTo>
                    <a:pt x="10069" y="6142"/>
                  </a:lnTo>
                  <a:lnTo>
                    <a:pt x="9903" y="6418"/>
                  </a:lnTo>
                  <a:lnTo>
                    <a:pt x="9737" y="6640"/>
                  </a:lnTo>
                  <a:lnTo>
                    <a:pt x="9516" y="6806"/>
                  </a:lnTo>
                  <a:lnTo>
                    <a:pt x="9295" y="6916"/>
                  </a:lnTo>
                  <a:lnTo>
                    <a:pt x="9018" y="7027"/>
                  </a:lnTo>
                  <a:lnTo>
                    <a:pt x="6086" y="7027"/>
                  </a:lnTo>
                  <a:lnTo>
                    <a:pt x="5865" y="6972"/>
                  </a:lnTo>
                  <a:lnTo>
                    <a:pt x="5699" y="6861"/>
                  </a:lnTo>
                  <a:lnTo>
                    <a:pt x="5588" y="6695"/>
                  </a:lnTo>
                  <a:lnTo>
                    <a:pt x="5533" y="6474"/>
                  </a:lnTo>
                  <a:lnTo>
                    <a:pt x="5588" y="6252"/>
                  </a:lnTo>
                  <a:lnTo>
                    <a:pt x="5699" y="6087"/>
                  </a:lnTo>
                  <a:lnTo>
                    <a:pt x="5865" y="5976"/>
                  </a:lnTo>
                  <a:lnTo>
                    <a:pt x="6086" y="5921"/>
                  </a:lnTo>
                  <a:lnTo>
                    <a:pt x="6307" y="5976"/>
                  </a:lnTo>
                  <a:lnTo>
                    <a:pt x="6473" y="6031"/>
                  </a:lnTo>
                  <a:lnTo>
                    <a:pt x="6639" y="6031"/>
                  </a:lnTo>
                  <a:lnTo>
                    <a:pt x="6805" y="5976"/>
                  </a:lnTo>
                  <a:lnTo>
                    <a:pt x="6971" y="5921"/>
                  </a:lnTo>
                  <a:lnTo>
                    <a:pt x="7082" y="5810"/>
                  </a:lnTo>
                  <a:lnTo>
                    <a:pt x="7192" y="5699"/>
                  </a:lnTo>
                  <a:lnTo>
                    <a:pt x="7303" y="5533"/>
                  </a:lnTo>
                  <a:lnTo>
                    <a:pt x="7303" y="5367"/>
                  </a:lnTo>
                  <a:lnTo>
                    <a:pt x="7358" y="5146"/>
                  </a:lnTo>
                  <a:lnTo>
                    <a:pt x="7469" y="4869"/>
                  </a:lnTo>
                  <a:lnTo>
                    <a:pt x="7635" y="4703"/>
                  </a:lnTo>
                  <a:lnTo>
                    <a:pt x="7801" y="4537"/>
                  </a:lnTo>
                  <a:lnTo>
                    <a:pt x="8022" y="4371"/>
                  </a:lnTo>
                  <a:lnTo>
                    <a:pt x="8244" y="4261"/>
                  </a:lnTo>
                  <a:lnTo>
                    <a:pt x="8465" y="4205"/>
                  </a:lnTo>
                  <a:lnTo>
                    <a:pt x="8742" y="4150"/>
                  </a:lnTo>
                  <a:close/>
                  <a:moveTo>
                    <a:pt x="8742" y="2601"/>
                  </a:moveTo>
                  <a:lnTo>
                    <a:pt x="8299" y="2656"/>
                  </a:lnTo>
                  <a:lnTo>
                    <a:pt x="7856" y="2767"/>
                  </a:lnTo>
                  <a:lnTo>
                    <a:pt x="7469" y="2933"/>
                  </a:lnTo>
                  <a:lnTo>
                    <a:pt x="7082" y="3099"/>
                  </a:lnTo>
                  <a:lnTo>
                    <a:pt x="6750" y="3376"/>
                  </a:lnTo>
                  <a:lnTo>
                    <a:pt x="6473" y="3652"/>
                  </a:lnTo>
                  <a:lnTo>
                    <a:pt x="6197" y="4040"/>
                  </a:lnTo>
                  <a:lnTo>
                    <a:pt x="6031" y="4371"/>
                  </a:lnTo>
                  <a:lnTo>
                    <a:pt x="5588" y="4427"/>
                  </a:lnTo>
                  <a:lnTo>
                    <a:pt x="5201" y="4593"/>
                  </a:lnTo>
                  <a:lnTo>
                    <a:pt x="4869" y="4759"/>
                  </a:lnTo>
                  <a:lnTo>
                    <a:pt x="4592" y="5035"/>
                  </a:lnTo>
                  <a:lnTo>
                    <a:pt x="4316" y="5312"/>
                  </a:lnTo>
                  <a:lnTo>
                    <a:pt x="4150" y="5699"/>
                  </a:lnTo>
                  <a:lnTo>
                    <a:pt x="4039" y="6087"/>
                  </a:lnTo>
                  <a:lnTo>
                    <a:pt x="3984" y="6474"/>
                  </a:lnTo>
                  <a:lnTo>
                    <a:pt x="4039" y="6916"/>
                  </a:lnTo>
                  <a:lnTo>
                    <a:pt x="4150" y="7304"/>
                  </a:lnTo>
                  <a:lnTo>
                    <a:pt x="4371" y="7636"/>
                  </a:lnTo>
                  <a:lnTo>
                    <a:pt x="4592" y="7968"/>
                  </a:lnTo>
                  <a:lnTo>
                    <a:pt x="4924" y="8244"/>
                  </a:lnTo>
                  <a:lnTo>
                    <a:pt x="5256" y="8410"/>
                  </a:lnTo>
                  <a:lnTo>
                    <a:pt x="5643" y="8521"/>
                  </a:lnTo>
                  <a:lnTo>
                    <a:pt x="6086" y="8576"/>
                  </a:lnTo>
                  <a:lnTo>
                    <a:pt x="8742" y="8576"/>
                  </a:lnTo>
                  <a:lnTo>
                    <a:pt x="9350" y="8521"/>
                  </a:lnTo>
                  <a:lnTo>
                    <a:pt x="9903" y="8355"/>
                  </a:lnTo>
                  <a:lnTo>
                    <a:pt x="10401" y="8078"/>
                  </a:lnTo>
                  <a:lnTo>
                    <a:pt x="10844" y="7691"/>
                  </a:lnTo>
                  <a:lnTo>
                    <a:pt x="11176" y="7248"/>
                  </a:lnTo>
                  <a:lnTo>
                    <a:pt x="11452" y="6750"/>
                  </a:lnTo>
                  <a:lnTo>
                    <a:pt x="11674" y="6197"/>
                  </a:lnTo>
                  <a:lnTo>
                    <a:pt x="11729" y="5589"/>
                  </a:lnTo>
                  <a:lnTo>
                    <a:pt x="11674" y="4980"/>
                  </a:lnTo>
                  <a:lnTo>
                    <a:pt x="11452" y="4427"/>
                  </a:lnTo>
                  <a:lnTo>
                    <a:pt x="11176" y="3929"/>
                  </a:lnTo>
                  <a:lnTo>
                    <a:pt x="10844" y="3486"/>
                  </a:lnTo>
                  <a:lnTo>
                    <a:pt x="10401" y="3154"/>
                  </a:lnTo>
                  <a:lnTo>
                    <a:pt x="9903" y="2878"/>
                  </a:lnTo>
                  <a:lnTo>
                    <a:pt x="9350" y="2712"/>
                  </a:lnTo>
                  <a:lnTo>
                    <a:pt x="8742" y="2601"/>
                  </a:lnTo>
                  <a:close/>
                  <a:moveTo>
                    <a:pt x="15546" y="9517"/>
                  </a:moveTo>
                  <a:lnTo>
                    <a:pt x="15712" y="9572"/>
                  </a:lnTo>
                  <a:lnTo>
                    <a:pt x="15823" y="9683"/>
                  </a:lnTo>
                  <a:lnTo>
                    <a:pt x="15934" y="9849"/>
                  </a:lnTo>
                  <a:lnTo>
                    <a:pt x="18534" y="14994"/>
                  </a:lnTo>
                  <a:lnTo>
                    <a:pt x="4648" y="14994"/>
                  </a:lnTo>
                  <a:lnTo>
                    <a:pt x="5256" y="13998"/>
                  </a:lnTo>
                  <a:lnTo>
                    <a:pt x="5588" y="13500"/>
                  </a:lnTo>
                  <a:lnTo>
                    <a:pt x="5920" y="13057"/>
                  </a:lnTo>
                  <a:lnTo>
                    <a:pt x="6307" y="12670"/>
                  </a:lnTo>
                  <a:lnTo>
                    <a:pt x="6639" y="12393"/>
                  </a:lnTo>
                  <a:lnTo>
                    <a:pt x="7027" y="12172"/>
                  </a:lnTo>
                  <a:lnTo>
                    <a:pt x="7248" y="12117"/>
                  </a:lnTo>
                  <a:lnTo>
                    <a:pt x="7690" y="12117"/>
                  </a:lnTo>
                  <a:lnTo>
                    <a:pt x="7967" y="12172"/>
                  </a:lnTo>
                  <a:lnTo>
                    <a:pt x="8465" y="12393"/>
                  </a:lnTo>
                  <a:lnTo>
                    <a:pt x="8963" y="12670"/>
                  </a:lnTo>
                  <a:lnTo>
                    <a:pt x="9461" y="13002"/>
                  </a:lnTo>
                  <a:lnTo>
                    <a:pt x="9903" y="13389"/>
                  </a:lnTo>
                  <a:lnTo>
                    <a:pt x="10235" y="13777"/>
                  </a:lnTo>
                  <a:lnTo>
                    <a:pt x="10733" y="14440"/>
                  </a:lnTo>
                  <a:lnTo>
                    <a:pt x="10844" y="14551"/>
                  </a:lnTo>
                  <a:lnTo>
                    <a:pt x="11010" y="14662"/>
                  </a:lnTo>
                  <a:lnTo>
                    <a:pt x="11176" y="14717"/>
                  </a:lnTo>
                  <a:lnTo>
                    <a:pt x="11397" y="14772"/>
                  </a:lnTo>
                  <a:lnTo>
                    <a:pt x="11618" y="14717"/>
                  </a:lnTo>
                  <a:lnTo>
                    <a:pt x="11784" y="14662"/>
                  </a:lnTo>
                  <a:lnTo>
                    <a:pt x="11950" y="14551"/>
                  </a:lnTo>
                  <a:lnTo>
                    <a:pt x="12061" y="14385"/>
                  </a:lnTo>
                  <a:lnTo>
                    <a:pt x="14717" y="9793"/>
                  </a:lnTo>
                  <a:lnTo>
                    <a:pt x="14827" y="9683"/>
                  </a:lnTo>
                  <a:lnTo>
                    <a:pt x="14993" y="9572"/>
                  </a:lnTo>
                  <a:lnTo>
                    <a:pt x="15159" y="9517"/>
                  </a:lnTo>
                  <a:close/>
                  <a:moveTo>
                    <a:pt x="20304" y="1550"/>
                  </a:moveTo>
                  <a:lnTo>
                    <a:pt x="20304" y="14994"/>
                  </a:lnTo>
                  <a:lnTo>
                    <a:pt x="20249" y="14994"/>
                  </a:lnTo>
                  <a:lnTo>
                    <a:pt x="17317" y="9185"/>
                  </a:lnTo>
                  <a:lnTo>
                    <a:pt x="17151" y="8908"/>
                  </a:lnTo>
                  <a:lnTo>
                    <a:pt x="16985" y="8631"/>
                  </a:lnTo>
                  <a:lnTo>
                    <a:pt x="16764" y="8410"/>
                  </a:lnTo>
                  <a:lnTo>
                    <a:pt x="16487" y="8244"/>
                  </a:lnTo>
                  <a:lnTo>
                    <a:pt x="16210" y="8133"/>
                  </a:lnTo>
                  <a:lnTo>
                    <a:pt x="15934" y="8023"/>
                  </a:lnTo>
                  <a:lnTo>
                    <a:pt x="15657" y="7968"/>
                  </a:lnTo>
                  <a:lnTo>
                    <a:pt x="15325" y="7912"/>
                  </a:lnTo>
                  <a:lnTo>
                    <a:pt x="15049" y="7968"/>
                  </a:lnTo>
                  <a:lnTo>
                    <a:pt x="14717" y="8023"/>
                  </a:lnTo>
                  <a:lnTo>
                    <a:pt x="14440" y="8078"/>
                  </a:lnTo>
                  <a:lnTo>
                    <a:pt x="14219" y="8244"/>
                  </a:lnTo>
                  <a:lnTo>
                    <a:pt x="13942" y="8410"/>
                  </a:lnTo>
                  <a:lnTo>
                    <a:pt x="13721" y="8576"/>
                  </a:lnTo>
                  <a:lnTo>
                    <a:pt x="13555" y="8797"/>
                  </a:lnTo>
                  <a:lnTo>
                    <a:pt x="13389" y="9019"/>
                  </a:lnTo>
                  <a:lnTo>
                    <a:pt x="11286" y="12615"/>
                  </a:lnTo>
                  <a:lnTo>
                    <a:pt x="10567" y="11951"/>
                  </a:lnTo>
                  <a:lnTo>
                    <a:pt x="10125" y="11619"/>
                  </a:lnTo>
                  <a:lnTo>
                    <a:pt x="9682" y="11287"/>
                  </a:lnTo>
                  <a:lnTo>
                    <a:pt x="9129" y="11010"/>
                  </a:lnTo>
                  <a:lnTo>
                    <a:pt x="8576" y="10789"/>
                  </a:lnTo>
                  <a:lnTo>
                    <a:pt x="8022" y="10623"/>
                  </a:lnTo>
                  <a:lnTo>
                    <a:pt x="7414" y="10568"/>
                  </a:lnTo>
                  <a:lnTo>
                    <a:pt x="6971" y="10623"/>
                  </a:lnTo>
                  <a:lnTo>
                    <a:pt x="6584" y="10734"/>
                  </a:lnTo>
                  <a:lnTo>
                    <a:pt x="6197" y="10844"/>
                  </a:lnTo>
                  <a:lnTo>
                    <a:pt x="5865" y="11066"/>
                  </a:lnTo>
                  <a:lnTo>
                    <a:pt x="5477" y="11342"/>
                  </a:lnTo>
                  <a:lnTo>
                    <a:pt x="5145" y="11619"/>
                  </a:lnTo>
                  <a:lnTo>
                    <a:pt x="4537" y="12283"/>
                  </a:lnTo>
                  <a:lnTo>
                    <a:pt x="3984" y="13002"/>
                  </a:lnTo>
                  <a:lnTo>
                    <a:pt x="3541" y="13777"/>
                  </a:lnTo>
                  <a:lnTo>
                    <a:pt x="3209" y="14440"/>
                  </a:lnTo>
                  <a:lnTo>
                    <a:pt x="2933" y="14994"/>
                  </a:lnTo>
                  <a:lnTo>
                    <a:pt x="1549" y="14994"/>
                  </a:lnTo>
                  <a:lnTo>
                    <a:pt x="1549" y="1550"/>
                  </a:lnTo>
                  <a:close/>
                  <a:moveTo>
                    <a:pt x="20304" y="16543"/>
                  </a:moveTo>
                  <a:lnTo>
                    <a:pt x="20304" y="20305"/>
                  </a:lnTo>
                  <a:lnTo>
                    <a:pt x="1549" y="20305"/>
                  </a:lnTo>
                  <a:lnTo>
                    <a:pt x="1549" y="16543"/>
                  </a:lnTo>
                  <a:close/>
                  <a:moveTo>
                    <a:pt x="775" y="1"/>
                  </a:moveTo>
                  <a:lnTo>
                    <a:pt x="498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0" y="775"/>
                  </a:lnTo>
                  <a:lnTo>
                    <a:pt x="0" y="21079"/>
                  </a:lnTo>
                  <a:lnTo>
                    <a:pt x="56" y="21356"/>
                  </a:lnTo>
                  <a:lnTo>
                    <a:pt x="222" y="21577"/>
                  </a:lnTo>
                  <a:lnTo>
                    <a:pt x="498" y="21743"/>
                  </a:lnTo>
                  <a:lnTo>
                    <a:pt x="775" y="21799"/>
                  </a:lnTo>
                  <a:lnTo>
                    <a:pt x="21079" y="21799"/>
                  </a:lnTo>
                  <a:lnTo>
                    <a:pt x="21411" y="21743"/>
                  </a:lnTo>
                  <a:lnTo>
                    <a:pt x="21632" y="21577"/>
                  </a:lnTo>
                  <a:lnTo>
                    <a:pt x="21798" y="21356"/>
                  </a:lnTo>
                  <a:lnTo>
                    <a:pt x="21853" y="21079"/>
                  </a:lnTo>
                  <a:lnTo>
                    <a:pt x="21853" y="775"/>
                  </a:lnTo>
                  <a:lnTo>
                    <a:pt x="21798" y="443"/>
                  </a:lnTo>
                  <a:lnTo>
                    <a:pt x="21632" y="222"/>
                  </a:lnTo>
                  <a:lnTo>
                    <a:pt x="21411" y="56"/>
                  </a:lnTo>
                  <a:lnTo>
                    <a:pt x="21079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1"/>
            <p:cNvSpPr/>
            <p:nvPr/>
          </p:nvSpPr>
          <p:spPr>
            <a:xfrm rot="1444061">
              <a:off x="6038695" y="166829"/>
              <a:ext cx="256820" cy="163841"/>
            </a:xfrm>
            <a:custGeom>
              <a:avLst/>
              <a:gdLst/>
              <a:ahLst/>
              <a:cxnLst/>
              <a:rect l="l" t="t" r="r" b="b"/>
              <a:pathLst>
                <a:path w="21854" h="13942" extrusionOk="0">
                  <a:moveTo>
                    <a:pt x="19309" y="1549"/>
                  </a:moveTo>
                  <a:lnTo>
                    <a:pt x="19530" y="1605"/>
                  </a:lnTo>
                  <a:lnTo>
                    <a:pt x="19696" y="1660"/>
                  </a:lnTo>
                  <a:lnTo>
                    <a:pt x="19862" y="1715"/>
                  </a:lnTo>
                  <a:lnTo>
                    <a:pt x="20028" y="1881"/>
                  </a:lnTo>
                  <a:lnTo>
                    <a:pt x="20139" y="1992"/>
                  </a:lnTo>
                  <a:lnTo>
                    <a:pt x="20249" y="2158"/>
                  </a:lnTo>
                  <a:lnTo>
                    <a:pt x="20305" y="2379"/>
                  </a:lnTo>
                  <a:lnTo>
                    <a:pt x="20305" y="2545"/>
                  </a:lnTo>
                  <a:lnTo>
                    <a:pt x="20305" y="3541"/>
                  </a:lnTo>
                  <a:lnTo>
                    <a:pt x="1550" y="3541"/>
                  </a:lnTo>
                  <a:lnTo>
                    <a:pt x="1550" y="2545"/>
                  </a:lnTo>
                  <a:lnTo>
                    <a:pt x="1605" y="2379"/>
                  </a:lnTo>
                  <a:lnTo>
                    <a:pt x="1661" y="2158"/>
                  </a:lnTo>
                  <a:lnTo>
                    <a:pt x="1716" y="1992"/>
                  </a:lnTo>
                  <a:lnTo>
                    <a:pt x="1882" y="1881"/>
                  </a:lnTo>
                  <a:lnTo>
                    <a:pt x="1992" y="1715"/>
                  </a:lnTo>
                  <a:lnTo>
                    <a:pt x="2158" y="1660"/>
                  </a:lnTo>
                  <a:lnTo>
                    <a:pt x="2380" y="1605"/>
                  </a:lnTo>
                  <a:lnTo>
                    <a:pt x="2546" y="1549"/>
                  </a:lnTo>
                  <a:close/>
                  <a:moveTo>
                    <a:pt x="3431" y="6197"/>
                  </a:moveTo>
                  <a:lnTo>
                    <a:pt x="3154" y="6252"/>
                  </a:lnTo>
                  <a:lnTo>
                    <a:pt x="2878" y="6418"/>
                  </a:lnTo>
                  <a:lnTo>
                    <a:pt x="2712" y="6694"/>
                  </a:lnTo>
                  <a:lnTo>
                    <a:pt x="2656" y="6971"/>
                  </a:lnTo>
                  <a:lnTo>
                    <a:pt x="2712" y="7248"/>
                  </a:lnTo>
                  <a:lnTo>
                    <a:pt x="2878" y="7524"/>
                  </a:lnTo>
                  <a:lnTo>
                    <a:pt x="3154" y="7690"/>
                  </a:lnTo>
                  <a:lnTo>
                    <a:pt x="3431" y="7746"/>
                  </a:lnTo>
                  <a:lnTo>
                    <a:pt x="10512" y="7746"/>
                  </a:lnTo>
                  <a:lnTo>
                    <a:pt x="10789" y="7690"/>
                  </a:lnTo>
                  <a:lnTo>
                    <a:pt x="11066" y="7524"/>
                  </a:lnTo>
                  <a:lnTo>
                    <a:pt x="11232" y="7248"/>
                  </a:lnTo>
                  <a:lnTo>
                    <a:pt x="11287" y="6971"/>
                  </a:lnTo>
                  <a:lnTo>
                    <a:pt x="11232" y="6694"/>
                  </a:lnTo>
                  <a:lnTo>
                    <a:pt x="11066" y="6418"/>
                  </a:lnTo>
                  <a:lnTo>
                    <a:pt x="10789" y="6252"/>
                  </a:lnTo>
                  <a:lnTo>
                    <a:pt x="10512" y="6197"/>
                  </a:lnTo>
                  <a:close/>
                  <a:moveTo>
                    <a:pt x="15824" y="6197"/>
                  </a:moveTo>
                  <a:lnTo>
                    <a:pt x="15492" y="6252"/>
                  </a:lnTo>
                  <a:lnTo>
                    <a:pt x="15270" y="6418"/>
                  </a:lnTo>
                  <a:lnTo>
                    <a:pt x="15104" y="6694"/>
                  </a:lnTo>
                  <a:lnTo>
                    <a:pt x="15049" y="6971"/>
                  </a:lnTo>
                  <a:lnTo>
                    <a:pt x="15104" y="7248"/>
                  </a:lnTo>
                  <a:lnTo>
                    <a:pt x="15270" y="7524"/>
                  </a:lnTo>
                  <a:lnTo>
                    <a:pt x="15492" y="7690"/>
                  </a:lnTo>
                  <a:lnTo>
                    <a:pt x="15824" y="7746"/>
                  </a:lnTo>
                  <a:lnTo>
                    <a:pt x="18424" y="7746"/>
                  </a:lnTo>
                  <a:lnTo>
                    <a:pt x="18756" y="7690"/>
                  </a:lnTo>
                  <a:lnTo>
                    <a:pt x="18977" y="7524"/>
                  </a:lnTo>
                  <a:lnTo>
                    <a:pt x="19143" y="7248"/>
                  </a:lnTo>
                  <a:lnTo>
                    <a:pt x="19198" y="6971"/>
                  </a:lnTo>
                  <a:lnTo>
                    <a:pt x="19143" y="6694"/>
                  </a:lnTo>
                  <a:lnTo>
                    <a:pt x="18977" y="6418"/>
                  </a:lnTo>
                  <a:lnTo>
                    <a:pt x="18756" y="6252"/>
                  </a:lnTo>
                  <a:lnTo>
                    <a:pt x="18424" y="6197"/>
                  </a:lnTo>
                  <a:close/>
                  <a:moveTo>
                    <a:pt x="3431" y="8852"/>
                  </a:moveTo>
                  <a:lnTo>
                    <a:pt x="3154" y="8907"/>
                  </a:lnTo>
                  <a:lnTo>
                    <a:pt x="2878" y="9073"/>
                  </a:lnTo>
                  <a:lnTo>
                    <a:pt x="2712" y="9295"/>
                  </a:lnTo>
                  <a:lnTo>
                    <a:pt x="2656" y="9627"/>
                  </a:lnTo>
                  <a:lnTo>
                    <a:pt x="2712" y="9903"/>
                  </a:lnTo>
                  <a:lnTo>
                    <a:pt x="2878" y="10180"/>
                  </a:lnTo>
                  <a:lnTo>
                    <a:pt x="3154" y="10346"/>
                  </a:lnTo>
                  <a:lnTo>
                    <a:pt x="3431" y="10401"/>
                  </a:lnTo>
                  <a:lnTo>
                    <a:pt x="6086" y="10401"/>
                  </a:lnTo>
                  <a:lnTo>
                    <a:pt x="6418" y="10346"/>
                  </a:lnTo>
                  <a:lnTo>
                    <a:pt x="6640" y="10180"/>
                  </a:lnTo>
                  <a:lnTo>
                    <a:pt x="6806" y="9903"/>
                  </a:lnTo>
                  <a:lnTo>
                    <a:pt x="6861" y="9627"/>
                  </a:lnTo>
                  <a:lnTo>
                    <a:pt x="6806" y="9295"/>
                  </a:lnTo>
                  <a:lnTo>
                    <a:pt x="6640" y="9073"/>
                  </a:lnTo>
                  <a:lnTo>
                    <a:pt x="6418" y="8907"/>
                  </a:lnTo>
                  <a:lnTo>
                    <a:pt x="6086" y="8852"/>
                  </a:lnTo>
                  <a:close/>
                  <a:moveTo>
                    <a:pt x="20305" y="5090"/>
                  </a:moveTo>
                  <a:lnTo>
                    <a:pt x="20305" y="11397"/>
                  </a:lnTo>
                  <a:lnTo>
                    <a:pt x="20305" y="11563"/>
                  </a:lnTo>
                  <a:lnTo>
                    <a:pt x="20249" y="11784"/>
                  </a:lnTo>
                  <a:lnTo>
                    <a:pt x="20139" y="11950"/>
                  </a:lnTo>
                  <a:lnTo>
                    <a:pt x="20028" y="12116"/>
                  </a:lnTo>
                  <a:lnTo>
                    <a:pt x="19862" y="12227"/>
                  </a:lnTo>
                  <a:lnTo>
                    <a:pt x="19696" y="12282"/>
                  </a:lnTo>
                  <a:lnTo>
                    <a:pt x="19530" y="12338"/>
                  </a:lnTo>
                  <a:lnTo>
                    <a:pt x="19309" y="12393"/>
                  </a:lnTo>
                  <a:lnTo>
                    <a:pt x="2546" y="12393"/>
                  </a:lnTo>
                  <a:lnTo>
                    <a:pt x="2380" y="12338"/>
                  </a:lnTo>
                  <a:lnTo>
                    <a:pt x="2158" y="12282"/>
                  </a:lnTo>
                  <a:lnTo>
                    <a:pt x="1992" y="12227"/>
                  </a:lnTo>
                  <a:lnTo>
                    <a:pt x="1882" y="12116"/>
                  </a:lnTo>
                  <a:lnTo>
                    <a:pt x="1716" y="11950"/>
                  </a:lnTo>
                  <a:lnTo>
                    <a:pt x="1661" y="11784"/>
                  </a:lnTo>
                  <a:lnTo>
                    <a:pt x="1605" y="11563"/>
                  </a:lnTo>
                  <a:lnTo>
                    <a:pt x="1550" y="11397"/>
                  </a:lnTo>
                  <a:lnTo>
                    <a:pt x="1550" y="5090"/>
                  </a:lnTo>
                  <a:close/>
                  <a:moveTo>
                    <a:pt x="2546" y="0"/>
                  </a:moveTo>
                  <a:lnTo>
                    <a:pt x="2048" y="56"/>
                  </a:lnTo>
                  <a:lnTo>
                    <a:pt x="1550" y="222"/>
                  </a:lnTo>
                  <a:lnTo>
                    <a:pt x="1163" y="443"/>
                  </a:lnTo>
                  <a:lnTo>
                    <a:pt x="775" y="775"/>
                  </a:lnTo>
                  <a:lnTo>
                    <a:pt x="443" y="1162"/>
                  </a:lnTo>
                  <a:lnTo>
                    <a:pt x="222" y="1549"/>
                  </a:lnTo>
                  <a:lnTo>
                    <a:pt x="56" y="2047"/>
                  </a:lnTo>
                  <a:lnTo>
                    <a:pt x="1" y="2545"/>
                  </a:lnTo>
                  <a:lnTo>
                    <a:pt x="1" y="11397"/>
                  </a:lnTo>
                  <a:lnTo>
                    <a:pt x="56" y="11895"/>
                  </a:lnTo>
                  <a:lnTo>
                    <a:pt x="222" y="12393"/>
                  </a:lnTo>
                  <a:lnTo>
                    <a:pt x="443" y="12780"/>
                  </a:lnTo>
                  <a:lnTo>
                    <a:pt x="775" y="13167"/>
                  </a:lnTo>
                  <a:lnTo>
                    <a:pt x="1163" y="13499"/>
                  </a:lnTo>
                  <a:lnTo>
                    <a:pt x="1550" y="13721"/>
                  </a:lnTo>
                  <a:lnTo>
                    <a:pt x="2048" y="13887"/>
                  </a:lnTo>
                  <a:lnTo>
                    <a:pt x="2546" y="13942"/>
                  </a:lnTo>
                  <a:lnTo>
                    <a:pt x="19309" y="13942"/>
                  </a:lnTo>
                  <a:lnTo>
                    <a:pt x="19862" y="13887"/>
                  </a:lnTo>
                  <a:lnTo>
                    <a:pt x="20305" y="13721"/>
                  </a:lnTo>
                  <a:lnTo>
                    <a:pt x="20747" y="13499"/>
                  </a:lnTo>
                  <a:lnTo>
                    <a:pt x="21135" y="13167"/>
                  </a:lnTo>
                  <a:lnTo>
                    <a:pt x="21411" y="12780"/>
                  </a:lnTo>
                  <a:lnTo>
                    <a:pt x="21688" y="12393"/>
                  </a:lnTo>
                  <a:lnTo>
                    <a:pt x="21799" y="11895"/>
                  </a:lnTo>
                  <a:lnTo>
                    <a:pt x="21854" y="11397"/>
                  </a:lnTo>
                  <a:lnTo>
                    <a:pt x="21854" y="2545"/>
                  </a:lnTo>
                  <a:lnTo>
                    <a:pt x="21799" y="2047"/>
                  </a:lnTo>
                  <a:lnTo>
                    <a:pt x="21688" y="1549"/>
                  </a:lnTo>
                  <a:lnTo>
                    <a:pt x="21411" y="1162"/>
                  </a:lnTo>
                  <a:lnTo>
                    <a:pt x="21135" y="775"/>
                  </a:lnTo>
                  <a:lnTo>
                    <a:pt x="20747" y="443"/>
                  </a:lnTo>
                  <a:lnTo>
                    <a:pt x="20305" y="222"/>
                  </a:lnTo>
                  <a:lnTo>
                    <a:pt x="19862" y="56"/>
                  </a:lnTo>
                  <a:lnTo>
                    <a:pt x="1930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1"/>
            <p:cNvSpPr/>
            <p:nvPr/>
          </p:nvSpPr>
          <p:spPr>
            <a:xfrm rot="4097212">
              <a:off x="8293201" y="672399"/>
              <a:ext cx="184648" cy="256812"/>
            </a:xfrm>
            <a:custGeom>
              <a:avLst/>
              <a:gdLst/>
              <a:ahLst/>
              <a:cxnLst/>
              <a:rect l="l" t="t" r="r" b="b"/>
              <a:pathLst>
                <a:path w="15713" h="21854" extrusionOk="0">
                  <a:moveTo>
                    <a:pt x="3431" y="5312"/>
                  </a:moveTo>
                  <a:lnTo>
                    <a:pt x="3154" y="5367"/>
                  </a:lnTo>
                  <a:lnTo>
                    <a:pt x="2878" y="5533"/>
                  </a:lnTo>
                  <a:lnTo>
                    <a:pt x="2712" y="5754"/>
                  </a:lnTo>
                  <a:lnTo>
                    <a:pt x="2656" y="6031"/>
                  </a:lnTo>
                  <a:lnTo>
                    <a:pt x="2712" y="6363"/>
                  </a:lnTo>
                  <a:lnTo>
                    <a:pt x="2878" y="6584"/>
                  </a:lnTo>
                  <a:lnTo>
                    <a:pt x="3154" y="6750"/>
                  </a:lnTo>
                  <a:lnTo>
                    <a:pt x="3431" y="6805"/>
                  </a:lnTo>
                  <a:lnTo>
                    <a:pt x="8742" y="6805"/>
                  </a:lnTo>
                  <a:lnTo>
                    <a:pt x="9019" y="6750"/>
                  </a:lnTo>
                  <a:lnTo>
                    <a:pt x="9295" y="6584"/>
                  </a:lnTo>
                  <a:lnTo>
                    <a:pt x="9461" y="6363"/>
                  </a:lnTo>
                  <a:lnTo>
                    <a:pt x="9517" y="6031"/>
                  </a:lnTo>
                  <a:lnTo>
                    <a:pt x="9461" y="5754"/>
                  </a:lnTo>
                  <a:lnTo>
                    <a:pt x="9295" y="5533"/>
                  </a:lnTo>
                  <a:lnTo>
                    <a:pt x="9019" y="5367"/>
                  </a:lnTo>
                  <a:lnTo>
                    <a:pt x="8742" y="5312"/>
                  </a:lnTo>
                  <a:close/>
                  <a:moveTo>
                    <a:pt x="11398" y="5312"/>
                  </a:moveTo>
                  <a:lnTo>
                    <a:pt x="11066" y="5367"/>
                  </a:lnTo>
                  <a:lnTo>
                    <a:pt x="10844" y="5533"/>
                  </a:lnTo>
                  <a:lnTo>
                    <a:pt x="10678" y="5754"/>
                  </a:lnTo>
                  <a:lnTo>
                    <a:pt x="10623" y="6031"/>
                  </a:lnTo>
                  <a:lnTo>
                    <a:pt x="10678" y="6363"/>
                  </a:lnTo>
                  <a:lnTo>
                    <a:pt x="10844" y="6584"/>
                  </a:lnTo>
                  <a:lnTo>
                    <a:pt x="11066" y="6750"/>
                  </a:lnTo>
                  <a:lnTo>
                    <a:pt x="11398" y="6805"/>
                  </a:lnTo>
                  <a:lnTo>
                    <a:pt x="12283" y="6805"/>
                  </a:lnTo>
                  <a:lnTo>
                    <a:pt x="12559" y="6750"/>
                  </a:lnTo>
                  <a:lnTo>
                    <a:pt x="12836" y="6584"/>
                  </a:lnTo>
                  <a:lnTo>
                    <a:pt x="13002" y="6363"/>
                  </a:lnTo>
                  <a:lnTo>
                    <a:pt x="13057" y="6031"/>
                  </a:lnTo>
                  <a:lnTo>
                    <a:pt x="13002" y="5754"/>
                  </a:lnTo>
                  <a:lnTo>
                    <a:pt x="12836" y="5533"/>
                  </a:lnTo>
                  <a:lnTo>
                    <a:pt x="12559" y="5367"/>
                  </a:lnTo>
                  <a:lnTo>
                    <a:pt x="12283" y="5312"/>
                  </a:lnTo>
                  <a:close/>
                  <a:moveTo>
                    <a:pt x="3431" y="8797"/>
                  </a:moveTo>
                  <a:lnTo>
                    <a:pt x="3154" y="8852"/>
                  </a:lnTo>
                  <a:lnTo>
                    <a:pt x="2878" y="9018"/>
                  </a:lnTo>
                  <a:lnTo>
                    <a:pt x="2712" y="9295"/>
                  </a:lnTo>
                  <a:lnTo>
                    <a:pt x="2656" y="9572"/>
                  </a:lnTo>
                  <a:lnTo>
                    <a:pt x="2712" y="9904"/>
                  </a:lnTo>
                  <a:lnTo>
                    <a:pt x="2878" y="10125"/>
                  </a:lnTo>
                  <a:lnTo>
                    <a:pt x="3154" y="10291"/>
                  </a:lnTo>
                  <a:lnTo>
                    <a:pt x="3431" y="10346"/>
                  </a:lnTo>
                  <a:lnTo>
                    <a:pt x="6972" y="10346"/>
                  </a:lnTo>
                  <a:lnTo>
                    <a:pt x="7304" y="10291"/>
                  </a:lnTo>
                  <a:lnTo>
                    <a:pt x="7525" y="10125"/>
                  </a:lnTo>
                  <a:lnTo>
                    <a:pt x="7691" y="9904"/>
                  </a:lnTo>
                  <a:lnTo>
                    <a:pt x="7746" y="9572"/>
                  </a:lnTo>
                  <a:lnTo>
                    <a:pt x="7691" y="9295"/>
                  </a:lnTo>
                  <a:lnTo>
                    <a:pt x="7525" y="9018"/>
                  </a:lnTo>
                  <a:lnTo>
                    <a:pt x="7304" y="8852"/>
                  </a:lnTo>
                  <a:lnTo>
                    <a:pt x="6972" y="8797"/>
                  </a:lnTo>
                  <a:close/>
                  <a:moveTo>
                    <a:pt x="11398" y="8797"/>
                  </a:moveTo>
                  <a:lnTo>
                    <a:pt x="11066" y="8852"/>
                  </a:lnTo>
                  <a:lnTo>
                    <a:pt x="10844" y="9018"/>
                  </a:lnTo>
                  <a:lnTo>
                    <a:pt x="10678" y="9295"/>
                  </a:lnTo>
                  <a:lnTo>
                    <a:pt x="10623" y="9572"/>
                  </a:lnTo>
                  <a:lnTo>
                    <a:pt x="10678" y="9904"/>
                  </a:lnTo>
                  <a:lnTo>
                    <a:pt x="10844" y="10125"/>
                  </a:lnTo>
                  <a:lnTo>
                    <a:pt x="11066" y="10291"/>
                  </a:lnTo>
                  <a:lnTo>
                    <a:pt x="11398" y="10346"/>
                  </a:lnTo>
                  <a:lnTo>
                    <a:pt x="12283" y="10346"/>
                  </a:lnTo>
                  <a:lnTo>
                    <a:pt x="12559" y="10291"/>
                  </a:lnTo>
                  <a:lnTo>
                    <a:pt x="12836" y="10125"/>
                  </a:lnTo>
                  <a:lnTo>
                    <a:pt x="13002" y="9904"/>
                  </a:lnTo>
                  <a:lnTo>
                    <a:pt x="13057" y="9572"/>
                  </a:lnTo>
                  <a:lnTo>
                    <a:pt x="13002" y="9295"/>
                  </a:lnTo>
                  <a:lnTo>
                    <a:pt x="12836" y="9018"/>
                  </a:lnTo>
                  <a:lnTo>
                    <a:pt x="12559" y="8852"/>
                  </a:lnTo>
                  <a:lnTo>
                    <a:pt x="12283" y="8797"/>
                  </a:lnTo>
                  <a:close/>
                  <a:moveTo>
                    <a:pt x="3431" y="12338"/>
                  </a:moveTo>
                  <a:lnTo>
                    <a:pt x="3154" y="12393"/>
                  </a:lnTo>
                  <a:lnTo>
                    <a:pt x="2878" y="12559"/>
                  </a:lnTo>
                  <a:lnTo>
                    <a:pt x="2712" y="12836"/>
                  </a:lnTo>
                  <a:lnTo>
                    <a:pt x="2656" y="13112"/>
                  </a:lnTo>
                  <a:lnTo>
                    <a:pt x="2712" y="13444"/>
                  </a:lnTo>
                  <a:lnTo>
                    <a:pt x="2878" y="13666"/>
                  </a:lnTo>
                  <a:lnTo>
                    <a:pt x="3154" y="13832"/>
                  </a:lnTo>
                  <a:lnTo>
                    <a:pt x="3431" y="13887"/>
                  </a:lnTo>
                  <a:lnTo>
                    <a:pt x="7857" y="13887"/>
                  </a:lnTo>
                  <a:lnTo>
                    <a:pt x="8134" y="13832"/>
                  </a:lnTo>
                  <a:lnTo>
                    <a:pt x="8410" y="13666"/>
                  </a:lnTo>
                  <a:lnTo>
                    <a:pt x="8576" y="13444"/>
                  </a:lnTo>
                  <a:lnTo>
                    <a:pt x="8631" y="13112"/>
                  </a:lnTo>
                  <a:lnTo>
                    <a:pt x="8576" y="12836"/>
                  </a:lnTo>
                  <a:lnTo>
                    <a:pt x="8410" y="12559"/>
                  </a:lnTo>
                  <a:lnTo>
                    <a:pt x="8134" y="12393"/>
                  </a:lnTo>
                  <a:lnTo>
                    <a:pt x="7857" y="12338"/>
                  </a:lnTo>
                  <a:close/>
                  <a:moveTo>
                    <a:pt x="11398" y="12338"/>
                  </a:moveTo>
                  <a:lnTo>
                    <a:pt x="11066" y="12393"/>
                  </a:lnTo>
                  <a:lnTo>
                    <a:pt x="10844" y="12559"/>
                  </a:lnTo>
                  <a:lnTo>
                    <a:pt x="10678" y="12836"/>
                  </a:lnTo>
                  <a:lnTo>
                    <a:pt x="10623" y="13112"/>
                  </a:lnTo>
                  <a:lnTo>
                    <a:pt x="10678" y="13444"/>
                  </a:lnTo>
                  <a:lnTo>
                    <a:pt x="10844" y="13666"/>
                  </a:lnTo>
                  <a:lnTo>
                    <a:pt x="11066" y="13832"/>
                  </a:lnTo>
                  <a:lnTo>
                    <a:pt x="11398" y="13887"/>
                  </a:lnTo>
                  <a:lnTo>
                    <a:pt x="12283" y="13887"/>
                  </a:lnTo>
                  <a:lnTo>
                    <a:pt x="12559" y="13832"/>
                  </a:lnTo>
                  <a:lnTo>
                    <a:pt x="12836" y="13666"/>
                  </a:lnTo>
                  <a:lnTo>
                    <a:pt x="13002" y="13444"/>
                  </a:lnTo>
                  <a:lnTo>
                    <a:pt x="13057" y="13112"/>
                  </a:lnTo>
                  <a:lnTo>
                    <a:pt x="13002" y="12836"/>
                  </a:lnTo>
                  <a:lnTo>
                    <a:pt x="12836" y="12559"/>
                  </a:lnTo>
                  <a:lnTo>
                    <a:pt x="12559" y="12393"/>
                  </a:lnTo>
                  <a:lnTo>
                    <a:pt x="12283" y="12338"/>
                  </a:lnTo>
                  <a:close/>
                  <a:moveTo>
                    <a:pt x="11398" y="1826"/>
                  </a:moveTo>
                  <a:lnTo>
                    <a:pt x="12615" y="3099"/>
                  </a:lnTo>
                  <a:lnTo>
                    <a:pt x="12891" y="3265"/>
                  </a:lnTo>
                  <a:lnTo>
                    <a:pt x="13168" y="3320"/>
                  </a:lnTo>
                  <a:lnTo>
                    <a:pt x="13445" y="3265"/>
                  </a:lnTo>
                  <a:lnTo>
                    <a:pt x="13721" y="3099"/>
                  </a:lnTo>
                  <a:lnTo>
                    <a:pt x="14164" y="2601"/>
                  </a:lnTo>
                  <a:lnTo>
                    <a:pt x="14164" y="19198"/>
                  </a:lnTo>
                  <a:lnTo>
                    <a:pt x="13721" y="18755"/>
                  </a:lnTo>
                  <a:lnTo>
                    <a:pt x="13445" y="18589"/>
                  </a:lnTo>
                  <a:lnTo>
                    <a:pt x="13168" y="18534"/>
                  </a:lnTo>
                  <a:lnTo>
                    <a:pt x="12891" y="18589"/>
                  </a:lnTo>
                  <a:lnTo>
                    <a:pt x="12615" y="18755"/>
                  </a:lnTo>
                  <a:lnTo>
                    <a:pt x="11398" y="19972"/>
                  </a:lnTo>
                  <a:lnTo>
                    <a:pt x="10181" y="18755"/>
                  </a:lnTo>
                  <a:lnTo>
                    <a:pt x="9904" y="18589"/>
                  </a:lnTo>
                  <a:lnTo>
                    <a:pt x="9627" y="18534"/>
                  </a:lnTo>
                  <a:lnTo>
                    <a:pt x="9351" y="18589"/>
                  </a:lnTo>
                  <a:lnTo>
                    <a:pt x="9074" y="18755"/>
                  </a:lnTo>
                  <a:lnTo>
                    <a:pt x="7857" y="19972"/>
                  </a:lnTo>
                  <a:lnTo>
                    <a:pt x="6640" y="18755"/>
                  </a:lnTo>
                  <a:lnTo>
                    <a:pt x="6363" y="18589"/>
                  </a:lnTo>
                  <a:lnTo>
                    <a:pt x="6087" y="18534"/>
                  </a:lnTo>
                  <a:lnTo>
                    <a:pt x="5810" y="18589"/>
                  </a:lnTo>
                  <a:lnTo>
                    <a:pt x="5533" y="18755"/>
                  </a:lnTo>
                  <a:lnTo>
                    <a:pt x="4316" y="19972"/>
                  </a:lnTo>
                  <a:lnTo>
                    <a:pt x="3099" y="18755"/>
                  </a:lnTo>
                  <a:lnTo>
                    <a:pt x="2878" y="18589"/>
                  </a:lnTo>
                  <a:lnTo>
                    <a:pt x="2546" y="18534"/>
                  </a:lnTo>
                  <a:lnTo>
                    <a:pt x="2269" y="18589"/>
                  </a:lnTo>
                  <a:lnTo>
                    <a:pt x="1993" y="18755"/>
                  </a:lnTo>
                  <a:lnTo>
                    <a:pt x="1550" y="19198"/>
                  </a:lnTo>
                  <a:lnTo>
                    <a:pt x="1550" y="2601"/>
                  </a:lnTo>
                  <a:lnTo>
                    <a:pt x="1993" y="3099"/>
                  </a:lnTo>
                  <a:lnTo>
                    <a:pt x="2269" y="3265"/>
                  </a:lnTo>
                  <a:lnTo>
                    <a:pt x="2546" y="3320"/>
                  </a:lnTo>
                  <a:lnTo>
                    <a:pt x="2878" y="3265"/>
                  </a:lnTo>
                  <a:lnTo>
                    <a:pt x="3099" y="3099"/>
                  </a:lnTo>
                  <a:lnTo>
                    <a:pt x="4316" y="1826"/>
                  </a:lnTo>
                  <a:lnTo>
                    <a:pt x="5533" y="3099"/>
                  </a:lnTo>
                  <a:lnTo>
                    <a:pt x="5810" y="3265"/>
                  </a:lnTo>
                  <a:lnTo>
                    <a:pt x="6087" y="3320"/>
                  </a:lnTo>
                  <a:lnTo>
                    <a:pt x="6363" y="3265"/>
                  </a:lnTo>
                  <a:lnTo>
                    <a:pt x="6640" y="3099"/>
                  </a:lnTo>
                  <a:lnTo>
                    <a:pt x="7857" y="1826"/>
                  </a:lnTo>
                  <a:lnTo>
                    <a:pt x="9074" y="3099"/>
                  </a:lnTo>
                  <a:lnTo>
                    <a:pt x="9351" y="3265"/>
                  </a:lnTo>
                  <a:lnTo>
                    <a:pt x="9627" y="3320"/>
                  </a:lnTo>
                  <a:lnTo>
                    <a:pt x="9904" y="3265"/>
                  </a:lnTo>
                  <a:lnTo>
                    <a:pt x="10181" y="3099"/>
                  </a:lnTo>
                  <a:lnTo>
                    <a:pt x="11398" y="1826"/>
                  </a:lnTo>
                  <a:close/>
                  <a:moveTo>
                    <a:pt x="720" y="1"/>
                  </a:moveTo>
                  <a:lnTo>
                    <a:pt x="499" y="56"/>
                  </a:lnTo>
                  <a:lnTo>
                    <a:pt x="333" y="167"/>
                  </a:lnTo>
                  <a:lnTo>
                    <a:pt x="167" y="332"/>
                  </a:lnTo>
                  <a:lnTo>
                    <a:pt x="56" y="554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00"/>
                  </a:lnTo>
                  <a:lnTo>
                    <a:pt x="167" y="21466"/>
                  </a:lnTo>
                  <a:lnTo>
                    <a:pt x="333" y="21632"/>
                  </a:lnTo>
                  <a:lnTo>
                    <a:pt x="499" y="21798"/>
                  </a:lnTo>
                  <a:lnTo>
                    <a:pt x="720" y="21853"/>
                  </a:lnTo>
                  <a:lnTo>
                    <a:pt x="941" y="21798"/>
                  </a:lnTo>
                  <a:lnTo>
                    <a:pt x="1163" y="21743"/>
                  </a:lnTo>
                  <a:lnTo>
                    <a:pt x="1329" y="21632"/>
                  </a:lnTo>
                  <a:lnTo>
                    <a:pt x="2546" y="20415"/>
                  </a:lnTo>
                  <a:lnTo>
                    <a:pt x="3763" y="21632"/>
                  </a:lnTo>
                  <a:lnTo>
                    <a:pt x="4040" y="21798"/>
                  </a:lnTo>
                  <a:lnTo>
                    <a:pt x="4316" y="21853"/>
                  </a:lnTo>
                  <a:lnTo>
                    <a:pt x="4593" y="21798"/>
                  </a:lnTo>
                  <a:lnTo>
                    <a:pt x="4869" y="21632"/>
                  </a:lnTo>
                  <a:lnTo>
                    <a:pt x="6087" y="20415"/>
                  </a:lnTo>
                  <a:lnTo>
                    <a:pt x="7304" y="21632"/>
                  </a:lnTo>
                  <a:lnTo>
                    <a:pt x="7580" y="21798"/>
                  </a:lnTo>
                  <a:lnTo>
                    <a:pt x="7857" y="21853"/>
                  </a:lnTo>
                  <a:lnTo>
                    <a:pt x="8134" y="21798"/>
                  </a:lnTo>
                  <a:lnTo>
                    <a:pt x="8410" y="21632"/>
                  </a:lnTo>
                  <a:lnTo>
                    <a:pt x="9627" y="20415"/>
                  </a:lnTo>
                  <a:lnTo>
                    <a:pt x="10844" y="21632"/>
                  </a:lnTo>
                  <a:lnTo>
                    <a:pt x="11121" y="21798"/>
                  </a:lnTo>
                  <a:lnTo>
                    <a:pt x="11398" y="21853"/>
                  </a:lnTo>
                  <a:lnTo>
                    <a:pt x="11674" y="21798"/>
                  </a:lnTo>
                  <a:lnTo>
                    <a:pt x="11951" y="21632"/>
                  </a:lnTo>
                  <a:lnTo>
                    <a:pt x="13168" y="20415"/>
                  </a:lnTo>
                  <a:lnTo>
                    <a:pt x="14385" y="21632"/>
                  </a:lnTo>
                  <a:lnTo>
                    <a:pt x="14606" y="21798"/>
                  </a:lnTo>
                  <a:lnTo>
                    <a:pt x="14938" y="21853"/>
                  </a:lnTo>
                  <a:lnTo>
                    <a:pt x="15215" y="21798"/>
                  </a:lnTo>
                  <a:lnTo>
                    <a:pt x="15436" y="21632"/>
                  </a:lnTo>
                  <a:lnTo>
                    <a:pt x="15547" y="21466"/>
                  </a:lnTo>
                  <a:lnTo>
                    <a:pt x="15658" y="21300"/>
                  </a:lnTo>
                  <a:lnTo>
                    <a:pt x="15713" y="21079"/>
                  </a:lnTo>
                  <a:lnTo>
                    <a:pt x="15713" y="775"/>
                  </a:lnTo>
                  <a:lnTo>
                    <a:pt x="15658" y="554"/>
                  </a:lnTo>
                  <a:lnTo>
                    <a:pt x="15547" y="332"/>
                  </a:lnTo>
                  <a:lnTo>
                    <a:pt x="15436" y="167"/>
                  </a:lnTo>
                  <a:lnTo>
                    <a:pt x="15215" y="56"/>
                  </a:lnTo>
                  <a:lnTo>
                    <a:pt x="14994" y="1"/>
                  </a:lnTo>
                  <a:lnTo>
                    <a:pt x="14772" y="1"/>
                  </a:lnTo>
                  <a:lnTo>
                    <a:pt x="14551" y="56"/>
                  </a:lnTo>
                  <a:lnTo>
                    <a:pt x="14385" y="222"/>
                  </a:lnTo>
                  <a:lnTo>
                    <a:pt x="13168" y="1439"/>
                  </a:lnTo>
                  <a:lnTo>
                    <a:pt x="11951" y="222"/>
                  </a:lnTo>
                  <a:lnTo>
                    <a:pt x="11674" y="56"/>
                  </a:lnTo>
                  <a:lnTo>
                    <a:pt x="11398" y="1"/>
                  </a:lnTo>
                  <a:lnTo>
                    <a:pt x="11121" y="56"/>
                  </a:lnTo>
                  <a:lnTo>
                    <a:pt x="10844" y="222"/>
                  </a:lnTo>
                  <a:lnTo>
                    <a:pt x="9627" y="1439"/>
                  </a:lnTo>
                  <a:lnTo>
                    <a:pt x="8410" y="222"/>
                  </a:lnTo>
                  <a:lnTo>
                    <a:pt x="8134" y="56"/>
                  </a:lnTo>
                  <a:lnTo>
                    <a:pt x="7857" y="1"/>
                  </a:lnTo>
                  <a:lnTo>
                    <a:pt x="7580" y="56"/>
                  </a:lnTo>
                  <a:lnTo>
                    <a:pt x="7304" y="222"/>
                  </a:lnTo>
                  <a:lnTo>
                    <a:pt x="6087" y="1439"/>
                  </a:lnTo>
                  <a:lnTo>
                    <a:pt x="4869" y="222"/>
                  </a:lnTo>
                  <a:lnTo>
                    <a:pt x="4593" y="56"/>
                  </a:lnTo>
                  <a:lnTo>
                    <a:pt x="4316" y="1"/>
                  </a:lnTo>
                  <a:lnTo>
                    <a:pt x="4040" y="56"/>
                  </a:lnTo>
                  <a:lnTo>
                    <a:pt x="3763" y="222"/>
                  </a:lnTo>
                  <a:lnTo>
                    <a:pt x="2546" y="1439"/>
                  </a:lnTo>
                  <a:lnTo>
                    <a:pt x="1329" y="222"/>
                  </a:lnTo>
                  <a:lnTo>
                    <a:pt x="1163" y="56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1"/>
            <p:cNvSpPr/>
            <p:nvPr/>
          </p:nvSpPr>
          <p:spPr>
            <a:xfrm rot="4182644">
              <a:off x="3119409" y="4732025"/>
              <a:ext cx="230814" cy="230814"/>
            </a:xfrm>
            <a:custGeom>
              <a:avLst/>
              <a:gdLst/>
              <a:ahLst/>
              <a:cxnLst/>
              <a:rect l="l" t="t" r="r" b="b"/>
              <a:pathLst>
                <a:path w="19641" h="19641" extrusionOk="0">
                  <a:moveTo>
                    <a:pt x="16377" y="1826"/>
                  </a:moveTo>
                  <a:lnTo>
                    <a:pt x="17760" y="3264"/>
                  </a:lnTo>
                  <a:lnTo>
                    <a:pt x="13887" y="7137"/>
                  </a:lnTo>
                  <a:lnTo>
                    <a:pt x="12504" y="5754"/>
                  </a:lnTo>
                  <a:lnTo>
                    <a:pt x="16377" y="1826"/>
                  </a:lnTo>
                  <a:close/>
                  <a:moveTo>
                    <a:pt x="11397" y="6860"/>
                  </a:moveTo>
                  <a:lnTo>
                    <a:pt x="12780" y="8243"/>
                  </a:lnTo>
                  <a:lnTo>
                    <a:pt x="5146" y="15878"/>
                  </a:lnTo>
                  <a:lnTo>
                    <a:pt x="3763" y="14495"/>
                  </a:lnTo>
                  <a:lnTo>
                    <a:pt x="11397" y="6860"/>
                  </a:lnTo>
                  <a:close/>
                  <a:moveTo>
                    <a:pt x="2933" y="15823"/>
                  </a:moveTo>
                  <a:lnTo>
                    <a:pt x="3763" y="16708"/>
                  </a:lnTo>
                  <a:lnTo>
                    <a:pt x="2269" y="17372"/>
                  </a:lnTo>
                  <a:lnTo>
                    <a:pt x="2933" y="15823"/>
                  </a:lnTo>
                  <a:close/>
                  <a:moveTo>
                    <a:pt x="16377" y="0"/>
                  </a:moveTo>
                  <a:lnTo>
                    <a:pt x="16100" y="56"/>
                  </a:lnTo>
                  <a:lnTo>
                    <a:pt x="15823" y="222"/>
                  </a:lnTo>
                  <a:lnTo>
                    <a:pt x="15325" y="719"/>
                  </a:lnTo>
                  <a:lnTo>
                    <a:pt x="14883" y="443"/>
                  </a:lnTo>
                  <a:lnTo>
                    <a:pt x="14495" y="277"/>
                  </a:lnTo>
                  <a:lnTo>
                    <a:pt x="13998" y="111"/>
                  </a:lnTo>
                  <a:lnTo>
                    <a:pt x="13555" y="111"/>
                  </a:lnTo>
                  <a:lnTo>
                    <a:pt x="13112" y="166"/>
                  </a:lnTo>
                  <a:lnTo>
                    <a:pt x="12614" y="277"/>
                  </a:lnTo>
                  <a:lnTo>
                    <a:pt x="12227" y="498"/>
                  </a:lnTo>
                  <a:lnTo>
                    <a:pt x="11840" y="830"/>
                  </a:lnTo>
                  <a:lnTo>
                    <a:pt x="6861" y="5809"/>
                  </a:lnTo>
                  <a:lnTo>
                    <a:pt x="6639" y="6086"/>
                  </a:lnTo>
                  <a:lnTo>
                    <a:pt x="6584" y="6362"/>
                  </a:lnTo>
                  <a:lnTo>
                    <a:pt x="6639" y="6639"/>
                  </a:lnTo>
                  <a:lnTo>
                    <a:pt x="6861" y="6916"/>
                  </a:lnTo>
                  <a:lnTo>
                    <a:pt x="7082" y="7082"/>
                  </a:lnTo>
                  <a:lnTo>
                    <a:pt x="7359" y="7137"/>
                  </a:lnTo>
                  <a:lnTo>
                    <a:pt x="7691" y="7082"/>
                  </a:lnTo>
                  <a:lnTo>
                    <a:pt x="7912" y="6916"/>
                  </a:lnTo>
                  <a:lnTo>
                    <a:pt x="12946" y="1937"/>
                  </a:lnTo>
                  <a:lnTo>
                    <a:pt x="13057" y="1826"/>
                  </a:lnTo>
                  <a:lnTo>
                    <a:pt x="13223" y="1715"/>
                  </a:lnTo>
                  <a:lnTo>
                    <a:pt x="13555" y="1660"/>
                  </a:lnTo>
                  <a:lnTo>
                    <a:pt x="13887" y="1715"/>
                  </a:lnTo>
                  <a:lnTo>
                    <a:pt x="14219" y="1826"/>
                  </a:lnTo>
                  <a:lnTo>
                    <a:pt x="10844" y="5201"/>
                  </a:lnTo>
                  <a:lnTo>
                    <a:pt x="2103" y="13942"/>
                  </a:lnTo>
                  <a:lnTo>
                    <a:pt x="1937" y="14163"/>
                  </a:lnTo>
                  <a:lnTo>
                    <a:pt x="56" y="18534"/>
                  </a:lnTo>
                  <a:lnTo>
                    <a:pt x="1" y="18755"/>
                  </a:lnTo>
                  <a:lnTo>
                    <a:pt x="1" y="19032"/>
                  </a:lnTo>
                  <a:lnTo>
                    <a:pt x="111" y="19198"/>
                  </a:lnTo>
                  <a:lnTo>
                    <a:pt x="222" y="19419"/>
                  </a:lnTo>
                  <a:lnTo>
                    <a:pt x="498" y="19585"/>
                  </a:lnTo>
                  <a:lnTo>
                    <a:pt x="775" y="19640"/>
                  </a:lnTo>
                  <a:lnTo>
                    <a:pt x="1052" y="19585"/>
                  </a:lnTo>
                  <a:lnTo>
                    <a:pt x="5422" y="17704"/>
                  </a:lnTo>
                  <a:lnTo>
                    <a:pt x="5478" y="17649"/>
                  </a:lnTo>
                  <a:lnTo>
                    <a:pt x="5699" y="17538"/>
                  </a:lnTo>
                  <a:lnTo>
                    <a:pt x="14440" y="8797"/>
                  </a:lnTo>
                  <a:lnTo>
                    <a:pt x="19419" y="3818"/>
                  </a:lnTo>
                  <a:lnTo>
                    <a:pt x="19585" y="3541"/>
                  </a:lnTo>
                  <a:lnTo>
                    <a:pt x="19641" y="3264"/>
                  </a:lnTo>
                  <a:lnTo>
                    <a:pt x="19585" y="2932"/>
                  </a:lnTo>
                  <a:lnTo>
                    <a:pt x="19419" y="2711"/>
                  </a:lnTo>
                  <a:lnTo>
                    <a:pt x="16930" y="222"/>
                  </a:lnTo>
                  <a:lnTo>
                    <a:pt x="16653" y="56"/>
                  </a:lnTo>
                  <a:lnTo>
                    <a:pt x="16377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1"/>
            <p:cNvSpPr/>
            <p:nvPr/>
          </p:nvSpPr>
          <p:spPr>
            <a:xfrm rot="-4905368">
              <a:off x="47576" y="2593779"/>
              <a:ext cx="248366" cy="248355"/>
            </a:xfrm>
            <a:custGeom>
              <a:avLst/>
              <a:gdLst/>
              <a:ahLst/>
              <a:cxnLst/>
              <a:rect l="l" t="t" r="r" b="b"/>
              <a:pathLst>
                <a:path w="21135" h="21134" extrusionOk="0">
                  <a:moveTo>
                    <a:pt x="17317" y="1549"/>
                  </a:moveTo>
                  <a:lnTo>
                    <a:pt x="17483" y="1604"/>
                  </a:lnTo>
                  <a:lnTo>
                    <a:pt x="17649" y="1715"/>
                  </a:lnTo>
                  <a:lnTo>
                    <a:pt x="17815" y="1826"/>
                  </a:lnTo>
                  <a:lnTo>
                    <a:pt x="19309" y="3319"/>
                  </a:lnTo>
                  <a:lnTo>
                    <a:pt x="19419" y="3485"/>
                  </a:lnTo>
                  <a:lnTo>
                    <a:pt x="19530" y="3651"/>
                  </a:lnTo>
                  <a:lnTo>
                    <a:pt x="19585" y="3817"/>
                  </a:lnTo>
                  <a:lnTo>
                    <a:pt x="19585" y="4039"/>
                  </a:lnTo>
                  <a:lnTo>
                    <a:pt x="19585" y="4205"/>
                  </a:lnTo>
                  <a:lnTo>
                    <a:pt x="19530" y="4426"/>
                  </a:lnTo>
                  <a:lnTo>
                    <a:pt x="19419" y="4592"/>
                  </a:lnTo>
                  <a:lnTo>
                    <a:pt x="19309" y="4703"/>
                  </a:lnTo>
                  <a:lnTo>
                    <a:pt x="17151" y="6915"/>
                  </a:lnTo>
                  <a:lnTo>
                    <a:pt x="14219" y="4039"/>
                  </a:lnTo>
                  <a:lnTo>
                    <a:pt x="16432" y="1826"/>
                  </a:lnTo>
                  <a:lnTo>
                    <a:pt x="16598" y="1715"/>
                  </a:lnTo>
                  <a:lnTo>
                    <a:pt x="16764" y="1604"/>
                  </a:lnTo>
                  <a:lnTo>
                    <a:pt x="16930" y="1549"/>
                  </a:lnTo>
                  <a:close/>
                  <a:moveTo>
                    <a:pt x="13168" y="5090"/>
                  </a:moveTo>
                  <a:lnTo>
                    <a:pt x="14053" y="6030"/>
                  </a:lnTo>
                  <a:lnTo>
                    <a:pt x="5312" y="14716"/>
                  </a:lnTo>
                  <a:lnTo>
                    <a:pt x="3763" y="14716"/>
                  </a:lnTo>
                  <a:lnTo>
                    <a:pt x="3652" y="14606"/>
                  </a:lnTo>
                  <a:lnTo>
                    <a:pt x="13168" y="5090"/>
                  </a:lnTo>
                  <a:close/>
                  <a:moveTo>
                    <a:pt x="15160" y="7081"/>
                  </a:moveTo>
                  <a:lnTo>
                    <a:pt x="16045" y="8022"/>
                  </a:lnTo>
                  <a:lnTo>
                    <a:pt x="6529" y="17482"/>
                  </a:lnTo>
                  <a:lnTo>
                    <a:pt x="6418" y="17372"/>
                  </a:lnTo>
                  <a:lnTo>
                    <a:pt x="6418" y="15823"/>
                  </a:lnTo>
                  <a:lnTo>
                    <a:pt x="15160" y="7081"/>
                  </a:lnTo>
                  <a:close/>
                  <a:moveTo>
                    <a:pt x="2933" y="16044"/>
                  </a:moveTo>
                  <a:lnTo>
                    <a:pt x="3154" y="16210"/>
                  </a:lnTo>
                  <a:lnTo>
                    <a:pt x="3431" y="16265"/>
                  </a:lnTo>
                  <a:lnTo>
                    <a:pt x="4869" y="16265"/>
                  </a:lnTo>
                  <a:lnTo>
                    <a:pt x="4869" y="17704"/>
                  </a:lnTo>
                  <a:lnTo>
                    <a:pt x="4925" y="17980"/>
                  </a:lnTo>
                  <a:lnTo>
                    <a:pt x="5090" y="18202"/>
                  </a:lnTo>
                  <a:lnTo>
                    <a:pt x="3707" y="18644"/>
                  </a:lnTo>
                  <a:lnTo>
                    <a:pt x="2490" y="17427"/>
                  </a:lnTo>
                  <a:lnTo>
                    <a:pt x="2933" y="16044"/>
                  </a:lnTo>
                  <a:close/>
                  <a:moveTo>
                    <a:pt x="1992" y="19087"/>
                  </a:moveTo>
                  <a:lnTo>
                    <a:pt x="2048" y="19142"/>
                  </a:lnTo>
                  <a:lnTo>
                    <a:pt x="1937" y="19197"/>
                  </a:lnTo>
                  <a:lnTo>
                    <a:pt x="1992" y="19087"/>
                  </a:lnTo>
                  <a:close/>
                  <a:moveTo>
                    <a:pt x="17151" y="0"/>
                  </a:moveTo>
                  <a:lnTo>
                    <a:pt x="16653" y="55"/>
                  </a:lnTo>
                  <a:lnTo>
                    <a:pt x="16155" y="221"/>
                  </a:lnTo>
                  <a:lnTo>
                    <a:pt x="15713" y="443"/>
                  </a:lnTo>
                  <a:lnTo>
                    <a:pt x="15325" y="775"/>
                  </a:lnTo>
                  <a:lnTo>
                    <a:pt x="12615" y="3485"/>
                  </a:lnTo>
                  <a:lnTo>
                    <a:pt x="1992" y="14052"/>
                  </a:lnTo>
                  <a:lnTo>
                    <a:pt x="1882" y="14218"/>
                  </a:lnTo>
                  <a:lnTo>
                    <a:pt x="1826" y="14384"/>
                  </a:lnTo>
                  <a:lnTo>
                    <a:pt x="56" y="20138"/>
                  </a:lnTo>
                  <a:lnTo>
                    <a:pt x="1" y="20359"/>
                  </a:lnTo>
                  <a:lnTo>
                    <a:pt x="56" y="20525"/>
                  </a:lnTo>
                  <a:lnTo>
                    <a:pt x="111" y="20746"/>
                  </a:lnTo>
                  <a:lnTo>
                    <a:pt x="222" y="20912"/>
                  </a:lnTo>
                  <a:lnTo>
                    <a:pt x="499" y="21078"/>
                  </a:lnTo>
                  <a:lnTo>
                    <a:pt x="775" y="21134"/>
                  </a:lnTo>
                  <a:lnTo>
                    <a:pt x="996" y="21078"/>
                  </a:lnTo>
                  <a:lnTo>
                    <a:pt x="6750" y="19308"/>
                  </a:lnTo>
                  <a:lnTo>
                    <a:pt x="6806" y="19308"/>
                  </a:lnTo>
                  <a:lnTo>
                    <a:pt x="6916" y="19253"/>
                  </a:lnTo>
                  <a:lnTo>
                    <a:pt x="7082" y="19142"/>
                  </a:lnTo>
                  <a:lnTo>
                    <a:pt x="17649" y="8520"/>
                  </a:lnTo>
                  <a:lnTo>
                    <a:pt x="20415" y="5809"/>
                  </a:lnTo>
                  <a:lnTo>
                    <a:pt x="20692" y="5422"/>
                  </a:lnTo>
                  <a:lnTo>
                    <a:pt x="20969" y="4979"/>
                  </a:lnTo>
                  <a:lnTo>
                    <a:pt x="21079" y="4537"/>
                  </a:lnTo>
                  <a:lnTo>
                    <a:pt x="21135" y="4039"/>
                  </a:lnTo>
                  <a:lnTo>
                    <a:pt x="21079" y="3541"/>
                  </a:lnTo>
                  <a:lnTo>
                    <a:pt x="20969" y="3043"/>
                  </a:lnTo>
                  <a:lnTo>
                    <a:pt x="20692" y="2600"/>
                  </a:lnTo>
                  <a:lnTo>
                    <a:pt x="20415" y="2213"/>
                  </a:lnTo>
                  <a:lnTo>
                    <a:pt x="18922" y="775"/>
                  </a:lnTo>
                  <a:lnTo>
                    <a:pt x="18534" y="443"/>
                  </a:lnTo>
                  <a:lnTo>
                    <a:pt x="18092" y="221"/>
                  </a:lnTo>
                  <a:lnTo>
                    <a:pt x="17594" y="55"/>
                  </a:lnTo>
                  <a:lnTo>
                    <a:pt x="17151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-54609" y="3124075"/>
              <a:ext cx="252291" cy="230173"/>
            </a:xfrm>
            <a:custGeom>
              <a:avLst/>
              <a:gdLst/>
              <a:ahLst/>
              <a:cxnLst/>
              <a:rect l="l" t="t" r="r" b="b"/>
              <a:pathLst>
                <a:path w="21467" h="19585" extrusionOk="0">
                  <a:moveTo>
                    <a:pt x="15823" y="0"/>
                  </a:moveTo>
                  <a:lnTo>
                    <a:pt x="15270" y="55"/>
                  </a:lnTo>
                  <a:lnTo>
                    <a:pt x="14716" y="111"/>
                  </a:lnTo>
                  <a:lnTo>
                    <a:pt x="14163" y="277"/>
                  </a:lnTo>
                  <a:lnTo>
                    <a:pt x="13665" y="443"/>
                  </a:lnTo>
                  <a:lnTo>
                    <a:pt x="13167" y="664"/>
                  </a:lnTo>
                  <a:lnTo>
                    <a:pt x="12725" y="941"/>
                  </a:lnTo>
                  <a:lnTo>
                    <a:pt x="12282" y="1272"/>
                  </a:lnTo>
                  <a:lnTo>
                    <a:pt x="11840" y="1660"/>
                  </a:lnTo>
                  <a:lnTo>
                    <a:pt x="1273" y="12282"/>
                  </a:lnTo>
                  <a:lnTo>
                    <a:pt x="941" y="12559"/>
                  </a:lnTo>
                  <a:lnTo>
                    <a:pt x="719" y="12946"/>
                  </a:lnTo>
                  <a:lnTo>
                    <a:pt x="498" y="13278"/>
                  </a:lnTo>
                  <a:lnTo>
                    <a:pt x="332" y="13665"/>
                  </a:lnTo>
                  <a:lnTo>
                    <a:pt x="166" y="14052"/>
                  </a:lnTo>
                  <a:lnTo>
                    <a:pt x="56" y="14495"/>
                  </a:lnTo>
                  <a:lnTo>
                    <a:pt x="0" y="14882"/>
                  </a:lnTo>
                  <a:lnTo>
                    <a:pt x="0" y="15325"/>
                  </a:lnTo>
                  <a:lnTo>
                    <a:pt x="0" y="15712"/>
                  </a:lnTo>
                  <a:lnTo>
                    <a:pt x="56" y="16099"/>
                  </a:lnTo>
                  <a:lnTo>
                    <a:pt x="166" y="16542"/>
                  </a:lnTo>
                  <a:lnTo>
                    <a:pt x="332" y="16929"/>
                  </a:lnTo>
                  <a:lnTo>
                    <a:pt x="498" y="17316"/>
                  </a:lnTo>
                  <a:lnTo>
                    <a:pt x="719" y="17648"/>
                  </a:lnTo>
                  <a:lnTo>
                    <a:pt x="941" y="18036"/>
                  </a:lnTo>
                  <a:lnTo>
                    <a:pt x="1273" y="18368"/>
                  </a:lnTo>
                  <a:lnTo>
                    <a:pt x="1605" y="18644"/>
                  </a:lnTo>
                  <a:lnTo>
                    <a:pt x="1937" y="18921"/>
                  </a:lnTo>
                  <a:lnTo>
                    <a:pt x="2324" y="19087"/>
                  </a:lnTo>
                  <a:lnTo>
                    <a:pt x="2656" y="19308"/>
                  </a:lnTo>
                  <a:lnTo>
                    <a:pt x="3098" y="19419"/>
                  </a:lnTo>
                  <a:lnTo>
                    <a:pt x="3486" y="19529"/>
                  </a:lnTo>
                  <a:lnTo>
                    <a:pt x="3873" y="19585"/>
                  </a:lnTo>
                  <a:lnTo>
                    <a:pt x="4703" y="19585"/>
                  </a:lnTo>
                  <a:lnTo>
                    <a:pt x="5145" y="19529"/>
                  </a:lnTo>
                  <a:lnTo>
                    <a:pt x="5533" y="19419"/>
                  </a:lnTo>
                  <a:lnTo>
                    <a:pt x="5920" y="19308"/>
                  </a:lnTo>
                  <a:lnTo>
                    <a:pt x="6307" y="19087"/>
                  </a:lnTo>
                  <a:lnTo>
                    <a:pt x="6694" y="18921"/>
                  </a:lnTo>
                  <a:lnTo>
                    <a:pt x="7026" y="18644"/>
                  </a:lnTo>
                  <a:lnTo>
                    <a:pt x="7358" y="18368"/>
                  </a:lnTo>
                  <a:lnTo>
                    <a:pt x="17483" y="8188"/>
                  </a:lnTo>
                  <a:lnTo>
                    <a:pt x="17815" y="7801"/>
                  </a:lnTo>
                  <a:lnTo>
                    <a:pt x="18036" y="7358"/>
                  </a:lnTo>
                  <a:lnTo>
                    <a:pt x="18202" y="6860"/>
                  </a:lnTo>
                  <a:lnTo>
                    <a:pt x="18202" y="6362"/>
                  </a:lnTo>
                  <a:lnTo>
                    <a:pt x="18202" y="5920"/>
                  </a:lnTo>
                  <a:lnTo>
                    <a:pt x="18036" y="5422"/>
                  </a:lnTo>
                  <a:lnTo>
                    <a:pt x="17815" y="4979"/>
                  </a:lnTo>
                  <a:lnTo>
                    <a:pt x="17483" y="4592"/>
                  </a:lnTo>
                  <a:lnTo>
                    <a:pt x="17095" y="4260"/>
                  </a:lnTo>
                  <a:lnTo>
                    <a:pt x="16653" y="4039"/>
                  </a:lnTo>
                  <a:lnTo>
                    <a:pt x="16155" y="3928"/>
                  </a:lnTo>
                  <a:lnTo>
                    <a:pt x="15657" y="3873"/>
                  </a:lnTo>
                  <a:lnTo>
                    <a:pt x="15214" y="3928"/>
                  </a:lnTo>
                  <a:lnTo>
                    <a:pt x="14716" y="4039"/>
                  </a:lnTo>
                  <a:lnTo>
                    <a:pt x="14274" y="4260"/>
                  </a:lnTo>
                  <a:lnTo>
                    <a:pt x="13887" y="4592"/>
                  </a:lnTo>
                  <a:lnTo>
                    <a:pt x="6362" y="12116"/>
                  </a:lnTo>
                  <a:lnTo>
                    <a:pt x="6197" y="12337"/>
                  </a:lnTo>
                  <a:lnTo>
                    <a:pt x="6141" y="12614"/>
                  </a:lnTo>
                  <a:lnTo>
                    <a:pt x="6197" y="12946"/>
                  </a:lnTo>
                  <a:lnTo>
                    <a:pt x="6362" y="13167"/>
                  </a:lnTo>
                  <a:lnTo>
                    <a:pt x="6639" y="13333"/>
                  </a:lnTo>
                  <a:lnTo>
                    <a:pt x="6916" y="13388"/>
                  </a:lnTo>
                  <a:lnTo>
                    <a:pt x="7248" y="13333"/>
                  </a:lnTo>
                  <a:lnTo>
                    <a:pt x="7469" y="13167"/>
                  </a:lnTo>
                  <a:lnTo>
                    <a:pt x="14993" y="5698"/>
                  </a:lnTo>
                  <a:lnTo>
                    <a:pt x="15159" y="5532"/>
                  </a:lnTo>
                  <a:lnTo>
                    <a:pt x="15325" y="5477"/>
                  </a:lnTo>
                  <a:lnTo>
                    <a:pt x="15491" y="5422"/>
                  </a:lnTo>
                  <a:lnTo>
                    <a:pt x="15878" y="5422"/>
                  </a:lnTo>
                  <a:lnTo>
                    <a:pt x="16044" y="5477"/>
                  </a:lnTo>
                  <a:lnTo>
                    <a:pt x="16210" y="5532"/>
                  </a:lnTo>
                  <a:lnTo>
                    <a:pt x="16376" y="5698"/>
                  </a:lnTo>
                  <a:lnTo>
                    <a:pt x="16487" y="5809"/>
                  </a:lnTo>
                  <a:lnTo>
                    <a:pt x="16597" y="6030"/>
                  </a:lnTo>
                  <a:lnTo>
                    <a:pt x="16653" y="6196"/>
                  </a:lnTo>
                  <a:lnTo>
                    <a:pt x="16653" y="6362"/>
                  </a:lnTo>
                  <a:lnTo>
                    <a:pt x="16653" y="6584"/>
                  </a:lnTo>
                  <a:lnTo>
                    <a:pt x="16597" y="6750"/>
                  </a:lnTo>
                  <a:lnTo>
                    <a:pt x="16487" y="6916"/>
                  </a:lnTo>
                  <a:lnTo>
                    <a:pt x="16376" y="7082"/>
                  </a:lnTo>
                  <a:lnTo>
                    <a:pt x="6252" y="17261"/>
                  </a:lnTo>
                  <a:lnTo>
                    <a:pt x="5809" y="17593"/>
                  </a:lnTo>
                  <a:lnTo>
                    <a:pt x="5367" y="17870"/>
                  </a:lnTo>
                  <a:lnTo>
                    <a:pt x="4813" y="18036"/>
                  </a:lnTo>
                  <a:lnTo>
                    <a:pt x="3762" y="18036"/>
                  </a:lnTo>
                  <a:lnTo>
                    <a:pt x="3264" y="17870"/>
                  </a:lnTo>
                  <a:lnTo>
                    <a:pt x="2766" y="17593"/>
                  </a:lnTo>
                  <a:lnTo>
                    <a:pt x="2324" y="17261"/>
                  </a:lnTo>
                  <a:lnTo>
                    <a:pt x="1992" y="16819"/>
                  </a:lnTo>
                  <a:lnTo>
                    <a:pt x="1771" y="16321"/>
                  </a:lnTo>
                  <a:lnTo>
                    <a:pt x="1605" y="15823"/>
                  </a:lnTo>
                  <a:lnTo>
                    <a:pt x="1549" y="15325"/>
                  </a:lnTo>
                  <a:lnTo>
                    <a:pt x="1605" y="14772"/>
                  </a:lnTo>
                  <a:lnTo>
                    <a:pt x="1771" y="14274"/>
                  </a:lnTo>
                  <a:lnTo>
                    <a:pt x="1992" y="13776"/>
                  </a:lnTo>
                  <a:lnTo>
                    <a:pt x="2324" y="13333"/>
                  </a:lnTo>
                  <a:lnTo>
                    <a:pt x="12946" y="2766"/>
                  </a:lnTo>
                  <a:lnTo>
                    <a:pt x="13223" y="2490"/>
                  </a:lnTo>
                  <a:lnTo>
                    <a:pt x="13555" y="2268"/>
                  </a:lnTo>
                  <a:lnTo>
                    <a:pt x="13887" y="2047"/>
                  </a:lnTo>
                  <a:lnTo>
                    <a:pt x="14274" y="1881"/>
                  </a:lnTo>
                  <a:lnTo>
                    <a:pt x="14661" y="1715"/>
                  </a:lnTo>
                  <a:lnTo>
                    <a:pt x="15048" y="1660"/>
                  </a:lnTo>
                  <a:lnTo>
                    <a:pt x="15436" y="1604"/>
                  </a:lnTo>
                  <a:lnTo>
                    <a:pt x="15823" y="1549"/>
                  </a:lnTo>
                  <a:lnTo>
                    <a:pt x="16210" y="1604"/>
                  </a:lnTo>
                  <a:lnTo>
                    <a:pt x="16653" y="1660"/>
                  </a:lnTo>
                  <a:lnTo>
                    <a:pt x="17040" y="1715"/>
                  </a:lnTo>
                  <a:lnTo>
                    <a:pt x="17372" y="1881"/>
                  </a:lnTo>
                  <a:lnTo>
                    <a:pt x="17759" y="2047"/>
                  </a:lnTo>
                  <a:lnTo>
                    <a:pt x="18091" y="2268"/>
                  </a:lnTo>
                  <a:lnTo>
                    <a:pt x="18423" y="2490"/>
                  </a:lnTo>
                  <a:lnTo>
                    <a:pt x="18700" y="2766"/>
                  </a:lnTo>
                  <a:lnTo>
                    <a:pt x="18976" y="3043"/>
                  </a:lnTo>
                  <a:lnTo>
                    <a:pt x="19253" y="3375"/>
                  </a:lnTo>
                  <a:lnTo>
                    <a:pt x="19419" y="3707"/>
                  </a:lnTo>
                  <a:lnTo>
                    <a:pt x="19585" y="4094"/>
                  </a:lnTo>
                  <a:lnTo>
                    <a:pt x="19751" y="4481"/>
                  </a:lnTo>
                  <a:lnTo>
                    <a:pt x="19862" y="4869"/>
                  </a:lnTo>
                  <a:lnTo>
                    <a:pt x="19917" y="5256"/>
                  </a:lnTo>
                  <a:lnTo>
                    <a:pt x="19917" y="5643"/>
                  </a:lnTo>
                  <a:lnTo>
                    <a:pt x="19917" y="6030"/>
                  </a:lnTo>
                  <a:lnTo>
                    <a:pt x="19862" y="6473"/>
                  </a:lnTo>
                  <a:lnTo>
                    <a:pt x="19751" y="6860"/>
                  </a:lnTo>
                  <a:lnTo>
                    <a:pt x="19585" y="7192"/>
                  </a:lnTo>
                  <a:lnTo>
                    <a:pt x="19419" y="7579"/>
                  </a:lnTo>
                  <a:lnTo>
                    <a:pt x="19253" y="7911"/>
                  </a:lnTo>
                  <a:lnTo>
                    <a:pt x="18976" y="8243"/>
                  </a:lnTo>
                  <a:lnTo>
                    <a:pt x="18700" y="8520"/>
                  </a:lnTo>
                  <a:lnTo>
                    <a:pt x="11231" y="16044"/>
                  </a:lnTo>
                  <a:lnTo>
                    <a:pt x="11065" y="16265"/>
                  </a:lnTo>
                  <a:lnTo>
                    <a:pt x="11010" y="16597"/>
                  </a:lnTo>
                  <a:lnTo>
                    <a:pt x="11065" y="16874"/>
                  </a:lnTo>
                  <a:lnTo>
                    <a:pt x="11231" y="17150"/>
                  </a:lnTo>
                  <a:lnTo>
                    <a:pt x="11452" y="17316"/>
                  </a:lnTo>
                  <a:lnTo>
                    <a:pt x="11784" y="17372"/>
                  </a:lnTo>
                  <a:lnTo>
                    <a:pt x="12061" y="17316"/>
                  </a:lnTo>
                  <a:lnTo>
                    <a:pt x="12282" y="17150"/>
                  </a:lnTo>
                  <a:lnTo>
                    <a:pt x="19806" y="9626"/>
                  </a:lnTo>
                  <a:lnTo>
                    <a:pt x="20194" y="9184"/>
                  </a:lnTo>
                  <a:lnTo>
                    <a:pt x="20526" y="8741"/>
                  </a:lnTo>
                  <a:lnTo>
                    <a:pt x="20802" y="8299"/>
                  </a:lnTo>
                  <a:lnTo>
                    <a:pt x="21023" y="7801"/>
                  </a:lnTo>
                  <a:lnTo>
                    <a:pt x="21189" y="7303"/>
                  </a:lnTo>
                  <a:lnTo>
                    <a:pt x="21355" y="6750"/>
                  </a:lnTo>
                  <a:lnTo>
                    <a:pt x="21411" y="6196"/>
                  </a:lnTo>
                  <a:lnTo>
                    <a:pt x="21466" y="5643"/>
                  </a:lnTo>
                  <a:lnTo>
                    <a:pt x="21411" y="5090"/>
                  </a:lnTo>
                  <a:lnTo>
                    <a:pt x="21355" y="4537"/>
                  </a:lnTo>
                  <a:lnTo>
                    <a:pt x="21189" y="3983"/>
                  </a:lnTo>
                  <a:lnTo>
                    <a:pt x="21023" y="3485"/>
                  </a:lnTo>
                  <a:lnTo>
                    <a:pt x="20802" y="2988"/>
                  </a:lnTo>
                  <a:lnTo>
                    <a:pt x="20526" y="2545"/>
                  </a:lnTo>
                  <a:lnTo>
                    <a:pt x="20194" y="2102"/>
                  </a:lnTo>
                  <a:lnTo>
                    <a:pt x="19806" y="1660"/>
                  </a:lnTo>
                  <a:lnTo>
                    <a:pt x="19419" y="1272"/>
                  </a:lnTo>
                  <a:lnTo>
                    <a:pt x="18976" y="941"/>
                  </a:lnTo>
                  <a:lnTo>
                    <a:pt x="18479" y="664"/>
                  </a:lnTo>
                  <a:lnTo>
                    <a:pt x="17981" y="443"/>
                  </a:lnTo>
                  <a:lnTo>
                    <a:pt x="17483" y="277"/>
                  </a:lnTo>
                  <a:lnTo>
                    <a:pt x="16929" y="111"/>
                  </a:lnTo>
                  <a:lnTo>
                    <a:pt x="16376" y="55"/>
                  </a:lnTo>
                  <a:lnTo>
                    <a:pt x="15823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1"/>
            <p:cNvSpPr/>
            <p:nvPr/>
          </p:nvSpPr>
          <p:spPr>
            <a:xfrm rot="5756751">
              <a:off x="4508674" y="4992510"/>
              <a:ext cx="264659" cy="215237"/>
            </a:xfrm>
            <a:custGeom>
              <a:avLst/>
              <a:gdLst/>
              <a:ahLst/>
              <a:cxnLst/>
              <a:rect l="l" t="t" r="r" b="b"/>
              <a:pathLst>
                <a:path w="22518" h="18313" extrusionOk="0">
                  <a:moveTo>
                    <a:pt x="3873" y="1549"/>
                  </a:moveTo>
                  <a:lnTo>
                    <a:pt x="4371" y="1605"/>
                  </a:lnTo>
                  <a:lnTo>
                    <a:pt x="4758" y="1715"/>
                  </a:lnTo>
                  <a:lnTo>
                    <a:pt x="5145" y="1936"/>
                  </a:lnTo>
                  <a:lnTo>
                    <a:pt x="5533" y="2213"/>
                  </a:lnTo>
                  <a:lnTo>
                    <a:pt x="5809" y="2545"/>
                  </a:lnTo>
                  <a:lnTo>
                    <a:pt x="6031" y="2932"/>
                  </a:lnTo>
                  <a:lnTo>
                    <a:pt x="6141" y="3375"/>
                  </a:lnTo>
                  <a:lnTo>
                    <a:pt x="6197" y="3873"/>
                  </a:lnTo>
                  <a:lnTo>
                    <a:pt x="6141" y="4315"/>
                  </a:lnTo>
                  <a:lnTo>
                    <a:pt x="6031" y="4758"/>
                  </a:lnTo>
                  <a:lnTo>
                    <a:pt x="5809" y="5145"/>
                  </a:lnTo>
                  <a:lnTo>
                    <a:pt x="5533" y="5477"/>
                  </a:lnTo>
                  <a:lnTo>
                    <a:pt x="5145" y="5754"/>
                  </a:lnTo>
                  <a:lnTo>
                    <a:pt x="4758" y="5975"/>
                  </a:lnTo>
                  <a:lnTo>
                    <a:pt x="4371" y="6141"/>
                  </a:lnTo>
                  <a:lnTo>
                    <a:pt x="3430" y="6141"/>
                  </a:lnTo>
                  <a:lnTo>
                    <a:pt x="2988" y="5975"/>
                  </a:lnTo>
                  <a:lnTo>
                    <a:pt x="2601" y="5754"/>
                  </a:lnTo>
                  <a:lnTo>
                    <a:pt x="2213" y="5477"/>
                  </a:lnTo>
                  <a:lnTo>
                    <a:pt x="1937" y="5145"/>
                  </a:lnTo>
                  <a:lnTo>
                    <a:pt x="1715" y="4758"/>
                  </a:lnTo>
                  <a:lnTo>
                    <a:pt x="1605" y="4315"/>
                  </a:lnTo>
                  <a:lnTo>
                    <a:pt x="1549" y="3873"/>
                  </a:lnTo>
                  <a:lnTo>
                    <a:pt x="1605" y="3375"/>
                  </a:lnTo>
                  <a:lnTo>
                    <a:pt x="1715" y="2932"/>
                  </a:lnTo>
                  <a:lnTo>
                    <a:pt x="1937" y="2545"/>
                  </a:lnTo>
                  <a:lnTo>
                    <a:pt x="2213" y="2213"/>
                  </a:lnTo>
                  <a:lnTo>
                    <a:pt x="2601" y="1936"/>
                  </a:lnTo>
                  <a:lnTo>
                    <a:pt x="2988" y="1715"/>
                  </a:lnTo>
                  <a:lnTo>
                    <a:pt x="3430" y="1605"/>
                  </a:lnTo>
                  <a:lnTo>
                    <a:pt x="3873" y="1549"/>
                  </a:lnTo>
                  <a:close/>
                  <a:moveTo>
                    <a:pt x="19806" y="3651"/>
                  </a:moveTo>
                  <a:lnTo>
                    <a:pt x="20249" y="3762"/>
                  </a:lnTo>
                  <a:lnTo>
                    <a:pt x="12725" y="8243"/>
                  </a:lnTo>
                  <a:lnTo>
                    <a:pt x="11895" y="7745"/>
                  </a:lnTo>
                  <a:lnTo>
                    <a:pt x="18700" y="3762"/>
                  </a:lnTo>
                  <a:lnTo>
                    <a:pt x="18977" y="3651"/>
                  </a:lnTo>
                  <a:close/>
                  <a:moveTo>
                    <a:pt x="10401" y="8631"/>
                  </a:moveTo>
                  <a:lnTo>
                    <a:pt x="10457" y="8686"/>
                  </a:lnTo>
                  <a:lnTo>
                    <a:pt x="12227" y="9737"/>
                  </a:lnTo>
                  <a:lnTo>
                    <a:pt x="12282" y="9792"/>
                  </a:lnTo>
                  <a:lnTo>
                    <a:pt x="20249" y="14550"/>
                  </a:lnTo>
                  <a:lnTo>
                    <a:pt x="20028" y="14606"/>
                  </a:lnTo>
                  <a:lnTo>
                    <a:pt x="19585" y="14661"/>
                  </a:lnTo>
                  <a:lnTo>
                    <a:pt x="19198" y="14661"/>
                  </a:lnTo>
                  <a:lnTo>
                    <a:pt x="18921" y="14606"/>
                  </a:lnTo>
                  <a:lnTo>
                    <a:pt x="18700" y="14495"/>
                  </a:lnTo>
                  <a:lnTo>
                    <a:pt x="9571" y="9129"/>
                  </a:lnTo>
                  <a:lnTo>
                    <a:pt x="10401" y="8631"/>
                  </a:lnTo>
                  <a:close/>
                  <a:moveTo>
                    <a:pt x="3873" y="12116"/>
                  </a:moveTo>
                  <a:lnTo>
                    <a:pt x="4371" y="12171"/>
                  </a:lnTo>
                  <a:lnTo>
                    <a:pt x="4758" y="12282"/>
                  </a:lnTo>
                  <a:lnTo>
                    <a:pt x="5145" y="12503"/>
                  </a:lnTo>
                  <a:lnTo>
                    <a:pt x="5533" y="12780"/>
                  </a:lnTo>
                  <a:lnTo>
                    <a:pt x="5809" y="13167"/>
                  </a:lnTo>
                  <a:lnTo>
                    <a:pt x="6031" y="13554"/>
                  </a:lnTo>
                  <a:lnTo>
                    <a:pt x="6141" y="13997"/>
                  </a:lnTo>
                  <a:lnTo>
                    <a:pt x="6197" y="14440"/>
                  </a:lnTo>
                  <a:lnTo>
                    <a:pt x="6141" y="14882"/>
                  </a:lnTo>
                  <a:lnTo>
                    <a:pt x="6031" y="15325"/>
                  </a:lnTo>
                  <a:lnTo>
                    <a:pt x="5809" y="15712"/>
                  </a:lnTo>
                  <a:lnTo>
                    <a:pt x="5533" y="16099"/>
                  </a:lnTo>
                  <a:lnTo>
                    <a:pt x="5145" y="16376"/>
                  </a:lnTo>
                  <a:lnTo>
                    <a:pt x="4758" y="16597"/>
                  </a:lnTo>
                  <a:lnTo>
                    <a:pt x="4371" y="16708"/>
                  </a:lnTo>
                  <a:lnTo>
                    <a:pt x="3873" y="16763"/>
                  </a:lnTo>
                  <a:lnTo>
                    <a:pt x="3430" y="16708"/>
                  </a:lnTo>
                  <a:lnTo>
                    <a:pt x="2988" y="16597"/>
                  </a:lnTo>
                  <a:lnTo>
                    <a:pt x="2601" y="16376"/>
                  </a:lnTo>
                  <a:lnTo>
                    <a:pt x="2213" y="16099"/>
                  </a:lnTo>
                  <a:lnTo>
                    <a:pt x="1937" y="15712"/>
                  </a:lnTo>
                  <a:lnTo>
                    <a:pt x="1715" y="15325"/>
                  </a:lnTo>
                  <a:lnTo>
                    <a:pt x="1605" y="14882"/>
                  </a:lnTo>
                  <a:lnTo>
                    <a:pt x="1549" y="14440"/>
                  </a:lnTo>
                  <a:lnTo>
                    <a:pt x="1605" y="13997"/>
                  </a:lnTo>
                  <a:lnTo>
                    <a:pt x="1715" y="13554"/>
                  </a:lnTo>
                  <a:lnTo>
                    <a:pt x="1937" y="13167"/>
                  </a:lnTo>
                  <a:lnTo>
                    <a:pt x="2213" y="12780"/>
                  </a:lnTo>
                  <a:lnTo>
                    <a:pt x="2601" y="12503"/>
                  </a:lnTo>
                  <a:lnTo>
                    <a:pt x="2988" y="12282"/>
                  </a:lnTo>
                  <a:lnTo>
                    <a:pt x="3430" y="12171"/>
                  </a:lnTo>
                  <a:lnTo>
                    <a:pt x="3873" y="12116"/>
                  </a:lnTo>
                  <a:close/>
                  <a:moveTo>
                    <a:pt x="3486" y="0"/>
                  </a:moveTo>
                  <a:lnTo>
                    <a:pt x="3098" y="55"/>
                  </a:lnTo>
                  <a:lnTo>
                    <a:pt x="2711" y="166"/>
                  </a:lnTo>
                  <a:lnTo>
                    <a:pt x="2379" y="277"/>
                  </a:lnTo>
                  <a:lnTo>
                    <a:pt x="2047" y="443"/>
                  </a:lnTo>
                  <a:lnTo>
                    <a:pt x="1715" y="664"/>
                  </a:lnTo>
                  <a:lnTo>
                    <a:pt x="1439" y="885"/>
                  </a:lnTo>
                  <a:lnTo>
                    <a:pt x="1162" y="1107"/>
                  </a:lnTo>
                  <a:lnTo>
                    <a:pt x="886" y="1383"/>
                  </a:lnTo>
                  <a:lnTo>
                    <a:pt x="664" y="1715"/>
                  </a:lnTo>
                  <a:lnTo>
                    <a:pt x="498" y="1992"/>
                  </a:lnTo>
                  <a:lnTo>
                    <a:pt x="332" y="2324"/>
                  </a:lnTo>
                  <a:lnTo>
                    <a:pt x="166" y="2711"/>
                  </a:lnTo>
                  <a:lnTo>
                    <a:pt x="111" y="3098"/>
                  </a:lnTo>
                  <a:lnTo>
                    <a:pt x="56" y="3430"/>
                  </a:lnTo>
                  <a:lnTo>
                    <a:pt x="0" y="3873"/>
                  </a:lnTo>
                  <a:lnTo>
                    <a:pt x="56" y="4260"/>
                  </a:lnTo>
                  <a:lnTo>
                    <a:pt x="111" y="4647"/>
                  </a:lnTo>
                  <a:lnTo>
                    <a:pt x="166" y="4979"/>
                  </a:lnTo>
                  <a:lnTo>
                    <a:pt x="332" y="5367"/>
                  </a:lnTo>
                  <a:lnTo>
                    <a:pt x="498" y="5698"/>
                  </a:lnTo>
                  <a:lnTo>
                    <a:pt x="664" y="6030"/>
                  </a:lnTo>
                  <a:lnTo>
                    <a:pt x="886" y="6307"/>
                  </a:lnTo>
                  <a:lnTo>
                    <a:pt x="1162" y="6584"/>
                  </a:lnTo>
                  <a:lnTo>
                    <a:pt x="1439" y="6805"/>
                  </a:lnTo>
                  <a:lnTo>
                    <a:pt x="1715" y="7026"/>
                  </a:lnTo>
                  <a:lnTo>
                    <a:pt x="2047" y="7248"/>
                  </a:lnTo>
                  <a:lnTo>
                    <a:pt x="2379" y="7414"/>
                  </a:lnTo>
                  <a:lnTo>
                    <a:pt x="2711" y="7524"/>
                  </a:lnTo>
                  <a:lnTo>
                    <a:pt x="3098" y="7635"/>
                  </a:lnTo>
                  <a:lnTo>
                    <a:pt x="3486" y="7690"/>
                  </a:lnTo>
                  <a:lnTo>
                    <a:pt x="4094" y="7690"/>
                  </a:lnTo>
                  <a:lnTo>
                    <a:pt x="6529" y="9129"/>
                  </a:lnTo>
                  <a:lnTo>
                    <a:pt x="4039" y="10622"/>
                  </a:lnTo>
                  <a:lnTo>
                    <a:pt x="3873" y="10567"/>
                  </a:lnTo>
                  <a:lnTo>
                    <a:pt x="3486" y="10622"/>
                  </a:lnTo>
                  <a:lnTo>
                    <a:pt x="3098" y="10678"/>
                  </a:lnTo>
                  <a:lnTo>
                    <a:pt x="2711" y="10733"/>
                  </a:lnTo>
                  <a:lnTo>
                    <a:pt x="2379" y="10899"/>
                  </a:lnTo>
                  <a:lnTo>
                    <a:pt x="2047" y="11065"/>
                  </a:lnTo>
                  <a:lnTo>
                    <a:pt x="1715" y="11231"/>
                  </a:lnTo>
                  <a:lnTo>
                    <a:pt x="1439" y="11452"/>
                  </a:lnTo>
                  <a:lnTo>
                    <a:pt x="1162" y="11729"/>
                  </a:lnTo>
                  <a:lnTo>
                    <a:pt x="886" y="12005"/>
                  </a:lnTo>
                  <a:lnTo>
                    <a:pt x="664" y="12282"/>
                  </a:lnTo>
                  <a:lnTo>
                    <a:pt x="498" y="12614"/>
                  </a:lnTo>
                  <a:lnTo>
                    <a:pt x="332" y="12946"/>
                  </a:lnTo>
                  <a:lnTo>
                    <a:pt x="166" y="13278"/>
                  </a:lnTo>
                  <a:lnTo>
                    <a:pt x="111" y="13665"/>
                  </a:lnTo>
                  <a:lnTo>
                    <a:pt x="56" y="14052"/>
                  </a:lnTo>
                  <a:lnTo>
                    <a:pt x="0" y="14440"/>
                  </a:lnTo>
                  <a:lnTo>
                    <a:pt x="56" y="14827"/>
                  </a:lnTo>
                  <a:lnTo>
                    <a:pt x="111" y="15214"/>
                  </a:lnTo>
                  <a:lnTo>
                    <a:pt x="166" y="15601"/>
                  </a:lnTo>
                  <a:lnTo>
                    <a:pt x="332" y="15933"/>
                  </a:lnTo>
                  <a:lnTo>
                    <a:pt x="498" y="16265"/>
                  </a:lnTo>
                  <a:lnTo>
                    <a:pt x="664" y="16597"/>
                  </a:lnTo>
                  <a:lnTo>
                    <a:pt x="886" y="16874"/>
                  </a:lnTo>
                  <a:lnTo>
                    <a:pt x="1162" y="17151"/>
                  </a:lnTo>
                  <a:lnTo>
                    <a:pt x="1439" y="17427"/>
                  </a:lnTo>
                  <a:lnTo>
                    <a:pt x="1715" y="17648"/>
                  </a:lnTo>
                  <a:lnTo>
                    <a:pt x="2047" y="17814"/>
                  </a:lnTo>
                  <a:lnTo>
                    <a:pt x="2379" y="17980"/>
                  </a:lnTo>
                  <a:lnTo>
                    <a:pt x="2711" y="18146"/>
                  </a:lnTo>
                  <a:lnTo>
                    <a:pt x="3098" y="18202"/>
                  </a:lnTo>
                  <a:lnTo>
                    <a:pt x="3486" y="18257"/>
                  </a:lnTo>
                  <a:lnTo>
                    <a:pt x="3873" y="18312"/>
                  </a:lnTo>
                  <a:lnTo>
                    <a:pt x="4260" y="18257"/>
                  </a:lnTo>
                  <a:lnTo>
                    <a:pt x="4648" y="18202"/>
                  </a:lnTo>
                  <a:lnTo>
                    <a:pt x="5035" y="18146"/>
                  </a:lnTo>
                  <a:lnTo>
                    <a:pt x="5367" y="17980"/>
                  </a:lnTo>
                  <a:lnTo>
                    <a:pt x="5699" y="17814"/>
                  </a:lnTo>
                  <a:lnTo>
                    <a:pt x="6031" y="17648"/>
                  </a:lnTo>
                  <a:lnTo>
                    <a:pt x="6307" y="17427"/>
                  </a:lnTo>
                  <a:lnTo>
                    <a:pt x="6584" y="17151"/>
                  </a:lnTo>
                  <a:lnTo>
                    <a:pt x="6861" y="16874"/>
                  </a:lnTo>
                  <a:lnTo>
                    <a:pt x="7082" y="16597"/>
                  </a:lnTo>
                  <a:lnTo>
                    <a:pt x="7248" y="16265"/>
                  </a:lnTo>
                  <a:lnTo>
                    <a:pt x="7414" y="15933"/>
                  </a:lnTo>
                  <a:lnTo>
                    <a:pt x="7580" y="15601"/>
                  </a:lnTo>
                  <a:lnTo>
                    <a:pt x="7635" y="15214"/>
                  </a:lnTo>
                  <a:lnTo>
                    <a:pt x="7746" y="14827"/>
                  </a:lnTo>
                  <a:lnTo>
                    <a:pt x="7746" y="14440"/>
                  </a:lnTo>
                  <a:lnTo>
                    <a:pt x="7690" y="13942"/>
                  </a:lnTo>
                  <a:lnTo>
                    <a:pt x="7635" y="13499"/>
                  </a:lnTo>
                  <a:lnTo>
                    <a:pt x="7469" y="13001"/>
                  </a:lnTo>
                  <a:lnTo>
                    <a:pt x="7248" y="12614"/>
                  </a:lnTo>
                  <a:lnTo>
                    <a:pt x="7027" y="12227"/>
                  </a:lnTo>
                  <a:lnTo>
                    <a:pt x="6750" y="11839"/>
                  </a:lnTo>
                  <a:lnTo>
                    <a:pt x="6418" y="11507"/>
                  </a:lnTo>
                  <a:lnTo>
                    <a:pt x="6031" y="11231"/>
                  </a:lnTo>
                  <a:lnTo>
                    <a:pt x="8078" y="10014"/>
                  </a:lnTo>
                  <a:lnTo>
                    <a:pt x="17925" y="15823"/>
                  </a:lnTo>
                  <a:lnTo>
                    <a:pt x="18202" y="15989"/>
                  </a:lnTo>
                  <a:lnTo>
                    <a:pt x="18589" y="16099"/>
                  </a:lnTo>
                  <a:lnTo>
                    <a:pt x="18977" y="16155"/>
                  </a:lnTo>
                  <a:lnTo>
                    <a:pt x="19419" y="16210"/>
                  </a:lnTo>
                  <a:lnTo>
                    <a:pt x="19862" y="16155"/>
                  </a:lnTo>
                  <a:lnTo>
                    <a:pt x="20304" y="16099"/>
                  </a:lnTo>
                  <a:lnTo>
                    <a:pt x="20747" y="15989"/>
                  </a:lnTo>
                  <a:lnTo>
                    <a:pt x="21356" y="15767"/>
                  </a:lnTo>
                  <a:lnTo>
                    <a:pt x="21632" y="15657"/>
                  </a:lnTo>
                  <a:lnTo>
                    <a:pt x="21964" y="15435"/>
                  </a:lnTo>
                  <a:lnTo>
                    <a:pt x="22185" y="15214"/>
                  </a:lnTo>
                  <a:lnTo>
                    <a:pt x="22407" y="14882"/>
                  </a:lnTo>
                  <a:lnTo>
                    <a:pt x="22517" y="14606"/>
                  </a:lnTo>
                  <a:lnTo>
                    <a:pt x="22517" y="14329"/>
                  </a:lnTo>
                  <a:lnTo>
                    <a:pt x="22351" y="14052"/>
                  </a:lnTo>
                  <a:lnTo>
                    <a:pt x="22130" y="13831"/>
                  </a:lnTo>
                  <a:lnTo>
                    <a:pt x="14219" y="9129"/>
                  </a:lnTo>
                  <a:lnTo>
                    <a:pt x="22130" y="4426"/>
                  </a:lnTo>
                  <a:lnTo>
                    <a:pt x="22351" y="4205"/>
                  </a:lnTo>
                  <a:lnTo>
                    <a:pt x="22517" y="3983"/>
                  </a:lnTo>
                  <a:lnTo>
                    <a:pt x="22517" y="3651"/>
                  </a:lnTo>
                  <a:lnTo>
                    <a:pt x="22407" y="3375"/>
                  </a:lnTo>
                  <a:lnTo>
                    <a:pt x="22241" y="3154"/>
                  </a:lnTo>
                  <a:lnTo>
                    <a:pt x="22075" y="2932"/>
                  </a:lnTo>
                  <a:lnTo>
                    <a:pt x="21798" y="2766"/>
                  </a:lnTo>
                  <a:lnTo>
                    <a:pt x="21577" y="2600"/>
                  </a:lnTo>
                  <a:lnTo>
                    <a:pt x="20968" y="2379"/>
                  </a:lnTo>
                  <a:lnTo>
                    <a:pt x="20304" y="2213"/>
                  </a:lnTo>
                  <a:lnTo>
                    <a:pt x="19640" y="2102"/>
                  </a:lnTo>
                  <a:lnTo>
                    <a:pt x="18977" y="2102"/>
                  </a:lnTo>
                  <a:lnTo>
                    <a:pt x="18423" y="2213"/>
                  </a:lnTo>
                  <a:lnTo>
                    <a:pt x="18147" y="2324"/>
                  </a:lnTo>
                  <a:lnTo>
                    <a:pt x="17925" y="2434"/>
                  </a:lnTo>
                  <a:lnTo>
                    <a:pt x="8078" y="8243"/>
                  </a:lnTo>
                  <a:lnTo>
                    <a:pt x="6031" y="7026"/>
                  </a:lnTo>
                  <a:lnTo>
                    <a:pt x="6418" y="6750"/>
                  </a:lnTo>
                  <a:lnTo>
                    <a:pt x="6750" y="6418"/>
                  </a:lnTo>
                  <a:lnTo>
                    <a:pt x="7027" y="6086"/>
                  </a:lnTo>
                  <a:lnTo>
                    <a:pt x="7248" y="5698"/>
                  </a:lnTo>
                  <a:lnTo>
                    <a:pt x="7469" y="5256"/>
                  </a:lnTo>
                  <a:lnTo>
                    <a:pt x="7635" y="4813"/>
                  </a:lnTo>
                  <a:lnTo>
                    <a:pt x="7690" y="4315"/>
                  </a:lnTo>
                  <a:lnTo>
                    <a:pt x="7746" y="3873"/>
                  </a:lnTo>
                  <a:lnTo>
                    <a:pt x="7746" y="3430"/>
                  </a:lnTo>
                  <a:lnTo>
                    <a:pt x="7635" y="3098"/>
                  </a:lnTo>
                  <a:lnTo>
                    <a:pt x="7580" y="2711"/>
                  </a:lnTo>
                  <a:lnTo>
                    <a:pt x="7414" y="2324"/>
                  </a:lnTo>
                  <a:lnTo>
                    <a:pt x="7248" y="1992"/>
                  </a:lnTo>
                  <a:lnTo>
                    <a:pt x="7082" y="1715"/>
                  </a:lnTo>
                  <a:lnTo>
                    <a:pt x="6861" y="1383"/>
                  </a:lnTo>
                  <a:lnTo>
                    <a:pt x="6584" y="1107"/>
                  </a:lnTo>
                  <a:lnTo>
                    <a:pt x="6307" y="885"/>
                  </a:lnTo>
                  <a:lnTo>
                    <a:pt x="6031" y="664"/>
                  </a:lnTo>
                  <a:lnTo>
                    <a:pt x="5699" y="443"/>
                  </a:lnTo>
                  <a:lnTo>
                    <a:pt x="5367" y="277"/>
                  </a:lnTo>
                  <a:lnTo>
                    <a:pt x="5035" y="166"/>
                  </a:lnTo>
                  <a:lnTo>
                    <a:pt x="4648" y="55"/>
                  </a:lnTo>
                  <a:lnTo>
                    <a:pt x="4260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1"/>
            <p:cNvSpPr/>
            <p:nvPr/>
          </p:nvSpPr>
          <p:spPr>
            <a:xfrm rot="-1642964">
              <a:off x="488128" y="3297298"/>
              <a:ext cx="173597" cy="256811"/>
            </a:xfrm>
            <a:custGeom>
              <a:avLst/>
              <a:gdLst/>
              <a:ahLst/>
              <a:cxnLst/>
              <a:rect l="l" t="t" r="r" b="b"/>
              <a:pathLst>
                <a:path w="14772" h="21853" extrusionOk="0">
                  <a:moveTo>
                    <a:pt x="7192" y="4315"/>
                  </a:moveTo>
                  <a:lnTo>
                    <a:pt x="7026" y="4371"/>
                  </a:lnTo>
                  <a:lnTo>
                    <a:pt x="6750" y="4537"/>
                  </a:lnTo>
                  <a:lnTo>
                    <a:pt x="6584" y="4813"/>
                  </a:lnTo>
                  <a:lnTo>
                    <a:pt x="6528" y="4979"/>
                  </a:lnTo>
                  <a:lnTo>
                    <a:pt x="6473" y="5145"/>
                  </a:lnTo>
                  <a:lnTo>
                    <a:pt x="6473" y="6916"/>
                  </a:lnTo>
                  <a:lnTo>
                    <a:pt x="6528" y="7137"/>
                  </a:lnTo>
                  <a:lnTo>
                    <a:pt x="6584" y="7303"/>
                  </a:lnTo>
                  <a:lnTo>
                    <a:pt x="6750" y="7579"/>
                  </a:lnTo>
                  <a:lnTo>
                    <a:pt x="7026" y="7745"/>
                  </a:lnTo>
                  <a:lnTo>
                    <a:pt x="7192" y="7801"/>
                  </a:lnTo>
                  <a:lnTo>
                    <a:pt x="7580" y="7801"/>
                  </a:lnTo>
                  <a:lnTo>
                    <a:pt x="7746" y="7745"/>
                  </a:lnTo>
                  <a:lnTo>
                    <a:pt x="8022" y="7579"/>
                  </a:lnTo>
                  <a:lnTo>
                    <a:pt x="8188" y="7303"/>
                  </a:lnTo>
                  <a:lnTo>
                    <a:pt x="8244" y="7137"/>
                  </a:lnTo>
                  <a:lnTo>
                    <a:pt x="8244" y="6916"/>
                  </a:lnTo>
                  <a:lnTo>
                    <a:pt x="8244" y="5145"/>
                  </a:lnTo>
                  <a:lnTo>
                    <a:pt x="8244" y="4979"/>
                  </a:lnTo>
                  <a:lnTo>
                    <a:pt x="8188" y="4813"/>
                  </a:lnTo>
                  <a:lnTo>
                    <a:pt x="8022" y="4537"/>
                  </a:lnTo>
                  <a:lnTo>
                    <a:pt x="7746" y="4371"/>
                  </a:lnTo>
                  <a:lnTo>
                    <a:pt x="7580" y="4315"/>
                  </a:lnTo>
                  <a:close/>
                  <a:moveTo>
                    <a:pt x="9184" y="1549"/>
                  </a:moveTo>
                  <a:lnTo>
                    <a:pt x="9627" y="1604"/>
                  </a:lnTo>
                  <a:lnTo>
                    <a:pt x="10069" y="1715"/>
                  </a:lnTo>
                  <a:lnTo>
                    <a:pt x="10457" y="1881"/>
                  </a:lnTo>
                  <a:lnTo>
                    <a:pt x="10844" y="2102"/>
                  </a:lnTo>
                  <a:lnTo>
                    <a:pt x="11231" y="2324"/>
                  </a:lnTo>
                  <a:lnTo>
                    <a:pt x="11563" y="2545"/>
                  </a:lnTo>
                  <a:lnTo>
                    <a:pt x="11895" y="2877"/>
                  </a:lnTo>
                  <a:lnTo>
                    <a:pt x="12172" y="3154"/>
                  </a:lnTo>
                  <a:lnTo>
                    <a:pt x="12448" y="3541"/>
                  </a:lnTo>
                  <a:lnTo>
                    <a:pt x="12669" y="3873"/>
                  </a:lnTo>
                  <a:lnTo>
                    <a:pt x="12891" y="4315"/>
                  </a:lnTo>
                  <a:lnTo>
                    <a:pt x="13001" y="4703"/>
                  </a:lnTo>
                  <a:lnTo>
                    <a:pt x="13112" y="5145"/>
                  </a:lnTo>
                  <a:lnTo>
                    <a:pt x="13223" y="5588"/>
                  </a:lnTo>
                  <a:lnTo>
                    <a:pt x="13223" y="6030"/>
                  </a:lnTo>
                  <a:lnTo>
                    <a:pt x="13223" y="15767"/>
                  </a:lnTo>
                  <a:lnTo>
                    <a:pt x="13223" y="16210"/>
                  </a:lnTo>
                  <a:lnTo>
                    <a:pt x="13112" y="16653"/>
                  </a:lnTo>
                  <a:lnTo>
                    <a:pt x="13001" y="17095"/>
                  </a:lnTo>
                  <a:lnTo>
                    <a:pt x="12891" y="17538"/>
                  </a:lnTo>
                  <a:lnTo>
                    <a:pt x="12669" y="17925"/>
                  </a:lnTo>
                  <a:lnTo>
                    <a:pt x="12448" y="18312"/>
                  </a:lnTo>
                  <a:lnTo>
                    <a:pt x="12172" y="18644"/>
                  </a:lnTo>
                  <a:lnTo>
                    <a:pt x="11895" y="18976"/>
                  </a:lnTo>
                  <a:lnTo>
                    <a:pt x="11563" y="19253"/>
                  </a:lnTo>
                  <a:lnTo>
                    <a:pt x="11231" y="19529"/>
                  </a:lnTo>
                  <a:lnTo>
                    <a:pt x="10844" y="19751"/>
                  </a:lnTo>
                  <a:lnTo>
                    <a:pt x="10457" y="19917"/>
                  </a:lnTo>
                  <a:lnTo>
                    <a:pt x="10069" y="20083"/>
                  </a:lnTo>
                  <a:lnTo>
                    <a:pt x="9627" y="20193"/>
                  </a:lnTo>
                  <a:lnTo>
                    <a:pt x="9184" y="20249"/>
                  </a:lnTo>
                  <a:lnTo>
                    <a:pt x="8686" y="20304"/>
                  </a:lnTo>
                  <a:lnTo>
                    <a:pt x="6031" y="20304"/>
                  </a:lnTo>
                  <a:lnTo>
                    <a:pt x="5588" y="20249"/>
                  </a:lnTo>
                  <a:lnTo>
                    <a:pt x="5145" y="20193"/>
                  </a:lnTo>
                  <a:lnTo>
                    <a:pt x="4703" y="20083"/>
                  </a:lnTo>
                  <a:lnTo>
                    <a:pt x="4316" y="19917"/>
                  </a:lnTo>
                  <a:lnTo>
                    <a:pt x="3873" y="19751"/>
                  </a:lnTo>
                  <a:lnTo>
                    <a:pt x="3541" y="19529"/>
                  </a:lnTo>
                  <a:lnTo>
                    <a:pt x="3154" y="19253"/>
                  </a:lnTo>
                  <a:lnTo>
                    <a:pt x="2877" y="18976"/>
                  </a:lnTo>
                  <a:lnTo>
                    <a:pt x="2545" y="18644"/>
                  </a:lnTo>
                  <a:lnTo>
                    <a:pt x="2324" y="18312"/>
                  </a:lnTo>
                  <a:lnTo>
                    <a:pt x="2103" y="17925"/>
                  </a:lnTo>
                  <a:lnTo>
                    <a:pt x="1881" y="17538"/>
                  </a:lnTo>
                  <a:lnTo>
                    <a:pt x="1715" y="17095"/>
                  </a:lnTo>
                  <a:lnTo>
                    <a:pt x="1605" y="16653"/>
                  </a:lnTo>
                  <a:lnTo>
                    <a:pt x="1549" y="16210"/>
                  </a:lnTo>
                  <a:lnTo>
                    <a:pt x="1549" y="15767"/>
                  </a:lnTo>
                  <a:lnTo>
                    <a:pt x="1549" y="6030"/>
                  </a:lnTo>
                  <a:lnTo>
                    <a:pt x="1549" y="5588"/>
                  </a:lnTo>
                  <a:lnTo>
                    <a:pt x="1605" y="5145"/>
                  </a:lnTo>
                  <a:lnTo>
                    <a:pt x="1715" y="4703"/>
                  </a:lnTo>
                  <a:lnTo>
                    <a:pt x="1881" y="4315"/>
                  </a:lnTo>
                  <a:lnTo>
                    <a:pt x="2103" y="3873"/>
                  </a:lnTo>
                  <a:lnTo>
                    <a:pt x="2324" y="3541"/>
                  </a:lnTo>
                  <a:lnTo>
                    <a:pt x="2545" y="3154"/>
                  </a:lnTo>
                  <a:lnTo>
                    <a:pt x="2877" y="2877"/>
                  </a:lnTo>
                  <a:lnTo>
                    <a:pt x="3154" y="2545"/>
                  </a:lnTo>
                  <a:lnTo>
                    <a:pt x="3541" y="2324"/>
                  </a:lnTo>
                  <a:lnTo>
                    <a:pt x="3873" y="2102"/>
                  </a:lnTo>
                  <a:lnTo>
                    <a:pt x="4316" y="1881"/>
                  </a:lnTo>
                  <a:lnTo>
                    <a:pt x="4703" y="1715"/>
                  </a:lnTo>
                  <a:lnTo>
                    <a:pt x="5145" y="1604"/>
                  </a:lnTo>
                  <a:lnTo>
                    <a:pt x="5588" y="1549"/>
                  </a:lnTo>
                  <a:close/>
                  <a:moveTo>
                    <a:pt x="5422" y="0"/>
                  </a:moveTo>
                  <a:lnTo>
                    <a:pt x="4813" y="111"/>
                  </a:lnTo>
                  <a:lnTo>
                    <a:pt x="4260" y="277"/>
                  </a:lnTo>
                  <a:lnTo>
                    <a:pt x="3707" y="443"/>
                  </a:lnTo>
                  <a:lnTo>
                    <a:pt x="3154" y="719"/>
                  </a:lnTo>
                  <a:lnTo>
                    <a:pt x="2656" y="1051"/>
                  </a:lnTo>
                  <a:lnTo>
                    <a:pt x="2213" y="1383"/>
                  </a:lnTo>
                  <a:lnTo>
                    <a:pt x="1771" y="1770"/>
                  </a:lnTo>
                  <a:lnTo>
                    <a:pt x="1383" y="2213"/>
                  </a:lnTo>
                  <a:lnTo>
                    <a:pt x="1051" y="2656"/>
                  </a:lnTo>
                  <a:lnTo>
                    <a:pt x="719" y="3154"/>
                  </a:lnTo>
                  <a:lnTo>
                    <a:pt x="443" y="3707"/>
                  </a:lnTo>
                  <a:lnTo>
                    <a:pt x="277" y="4260"/>
                  </a:lnTo>
                  <a:lnTo>
                    <a:pt x="111" y="4813"/>
                  </a:lnTo>
                  <a:lnTo>
                    <a:pt x="0" y="5422"/>
                  </a:lnTo>
                  <a:lnTo>
                    <a:pt x="0" y="6030"/>
                  </a:lnTo>
                  <a:lnTo>
                    <a:pt x="0" y="15767"/>
                  </a:lnTo>
                  <a:lnTo>
                    <a:pt x="0" y="16376"/>
                  </a:lnTo>
                  <a:lnTo>
                    <a:pt x="111" y="16984"/>
                  </a:lnTo>
                  <a:lnTo>
                    <a:pt x="277" y="17593"/>
                  </a:lnTo>
                  <a:lnTo>
                    <a:pt x="443" y="18146"/>
                  </a:lnTo>
                  <a:lnTo>
                    <a:pt x="719" y="18644"/>
                  </a:lnTo>
                  <a:lnTo>
                    <a:pt x="1051" y="19142"/>
                  </a:lnTo>
                  <a:lnTo>
                    <a:pt x="1383" y="19640"/>
                  </a:lnTo>
                  <a:lnTo>
                    <a:pt x="1771" y="20027"/>
                  </a:lnTo>
                  <a:lnTo>
                    <a:pt x="2213" y="20470"/>
                  </a:lnTo>
                  <a:lnTo>
                    <a:pt x="2656" y="20802"/>
                  </a:lnTo>
                  <a:lnTo>
                    <a:pt x="3154" y="21078"/>
                  </a:lnTo>
                  <a:lnTo>
                    <a:pt x="3707" y="21355"/>
                  </a:lnTo>
                  <a:lnTo>
                    <a:pt x="4260" y="21576"/>
                  </a:lnTo>
                  <a:lnTo>
                    <a:pt x="4813" y="21687"/>
                  </a:lnTo>
                  <a:lnTo>
                    <a:pt x="5422" y="21798"/>
                  </a:lnTo>
                  <a:lnTo>
                    <a:pt x="6031" y="21853"/>
                  </a:lnTo>
                  <a:lnTo>
                    <a:pt x="8686" y="21853"/>
                  </a:lnTo>
                  <a:lnTo>
                    <a:pt x="9350" y="21798"/>
                  </a:lnTo>
                  <a:lnTo>
                    <a:pt x="9903" y="21687"/>
                  </a:lnTo>
                  <a:lnTo>
                    <a:pt x="10512" y="21576"/>
                  </a:lnTo>
                  <a:lnTo>
                    <a:pt x="11065" y="21355"/>
                  </a:lnTo>
                  <a:lnTo>
                    <a:pt x="11618" y="21078"/>
                  </a:lnTo>
                  <a:lnTo>
                    <a:pt x="12116" y="20802"/>
                  </a:lnTo>
                  <a:lnTo>
                    <a:pt x="12559" y="20470"/>
                  </a:lnTo>
                  <a:lnTo>
                    <a:pt x="13001" y="20027"/>
                  </a:lnTo>
                  <a:lnTo>
                    <a:pt x="13389" y="19640"/>
                  </a:lnTo>
                  <a:lnTo>
                    <a:pt x="13721" y="19142"/>
                  </a:lnTo>
                  <a:lnTo>
                    <a:pt x="14053" y="18644"/>
                  </a:lnTo>
                  <a:lnTo>
                    <a:pt x="14274" y="18146"/>
                  </a:lnTo>
                  <a:lnTo>
                    <a:pt x="14495" y="17593"/>
                  </a:lnTo>
                  <a:lnTo>
                    <a:pt x="14661" y="16984"/>
                  </a:lnTo>
                  <a:lnTo>
                    <a:pt x="14716" y="16376"/>
                  </a:lnTo>
                  <a:lnTo>
                    <a:pt x="14772" y="15767"/>
                  </a:lnTo>
                  <a:lnTo>
                    <a:pt x="14772" y="6030"/>
                  </a:lnTo>
                  <a:lnTo>
                    <a:pt x="14716" y="5422"/>
                  </a:lnTo>
                  <a:lnTo>
                    <a:pt x="14661" y="4813"/>
                  </a:lnTo>
                  <a:lnTo>
                    <a:pt x="14495" y="4260"/>
                  </a:lnTo>
                  <a:lnTo>
                    <a:pt x="14274" y="3707"/>
                  </a:lnTo>
                  <a:lnTo>
                    <a:pt x="14053" y="3154"/>
                  </a:lnTo>
                  <a:lnTo>
                    <a:pt x="13721" y="2656"/>
                  </a:lnTo>
                  <a:lnTo>
                    <a:pt x="13389" y="2213"/>
                  </a:lnTo>
                  <a:lnTo>
                    <a:pt x="13001" y="1770"/>
                  </a:lnTo>
                  <a:lnTo>
                    <a:pt x="12559" y="1383"/>
                  </a:lnTo>
                  <a:lnTo>
                    <a:pt x="12116" y="1051"/>
                  </a:lnTo>
                  <a:lnTo>
                    <a:pt x="11618" y="719"/>
                  </a:lnTo>
                  <a:lnTo>
                    <a:pt x="11065" y="443"/>
                  </a:lnTo>
                  <a:lnTo>
                    <a:pt x="10512" y="277"/>
                  </a:lnTo>
                  <a:lnTo>
                    <a:pt x="9903" y="111"/>
                  </a:lnTo>
                  <a:lnTo>
                    <a:pt x="9350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1"/>
            <p:cNvSpPr/>
            <p:nvPr/>
          </p:nvSpPr>
          <p:spPr>
            <a:xfrm rot="5400000">
              <a:off x="-61521" y="4642800"/>
              <a:ext cx="121603" cy="256839"/>
            </a:xfrm>
            <a:custGeom>
              <a:avLst/>
              <a:gdLst/>
              <a:ahLst/>
              <a:cxnLst/>
              <a:rect l="l" t="t" r="r" b="b"/>
              <a:pathLst>
                <a:path w="10347" h="21854" extrusionOk="0">
                  <a:moveTo>
                    <a:pt x="4095" y="2103"/>
                  </a:moveTo>
                  <a:lnTo>
                    <a:pt x="3984" y="2213"/>
                  </a:lnTo>
                  <a:lnTo>
                    <a:pt x="3874" y="2324"/>
                  </a:lnTo>
                  <a:lnTo>
                    <a:pt x="3874" y="2545"/>
                  </a:lnTo>
                  <a:lnTo>
                    <a:pt x="3874" y="3430"/>
                  </a:lnTo>
                  <a:lnTo>
                    <a:pt x="3874" y="3596"/>
                  </a:lnTo>
                  <a:lnTo>
                    <a:pt x="3984" y="3707"/>
                  </a:lnTo>
                  <a:lnTo>
                    <a:pt x="4095" y="3818"/>
                  </a:lnTo>
                  <a:lnTo>
                    <a:pt x="4482" y="3818"/>
                  </a:lnTo>
                  <a:lnTo>
                    <a:pt x="4593" y="3707"/>
                  </a:lnTo>
                  <a:lnTo>
                    <a:pt x="4703" y="3596"/>
                  </a:lnTo>
                  <a:lnTo>
                    <a:pt x="4759" y="3430"/>
                  </a:lnTo>
                  <a:lnTo>
                    <a:pt x="4759" y="2545"/>
                  </a:lnTo>
                  <a:lnTo>
                    <a:pt x="4703" y="2324"/>
                  </a:lnTo>
                  <a:lnTo>
                    <a:pt x="4593" y="2213"/>
                  </a:lnTo>
                  <a:lnTo>
                    <a:pt x="4482" y="2103"/>
                  </a:lnTo>
                  <a:close/>
                  <a:moveTo>
                    <a:pt x="5865" y="2103"/>
                  </a:moveTo>
                  <a:lnTo>
                    <a:pt x="5755" y="2213"/>
                  </a:lnTo>
                  <a:lnTo>
                    <a:pt x="5644" y="2324"/>
                  </a:lnTo>
                  <a:lnTo>
                    <a:pt x="5644" y="2545"/>
                  </a:lnTo>
                  <a:lnTo>
                    <a:pt x="5644" y="3430"/>
                  </a:lnTo>
                  <a:lnTo>
                    <a:pt x="5644" y="3596"/>
                  </a:lnTo>
                  <a:lnTo>
                    <a:pt x="5755" y="3707"/>
                  </a:lnTo>
                  <a:lnTo>
                    <a:pt x="5865" y="3818"/>
                  </a:lnTo>
                  <a:lnTo>
                    <a:pt x="6252" y="3818"/>
                  </a:lnTo>
                  <a:lnTo>
                    <a:pt x="6363" y="3707"/>
                  </a:lnTo>
                  <a:lnTo>
                    <a:pt x="6474" y="3596"/>
                  </a:lnTo>
                  <a:lnTo>
                    <a:pt x="6474" y="3430"/>
                  </a:lnTo>
                  <a:lnTo>
                    <a:pt x="6474" y="2545"/>
                  </a:lnTo>
                  <a:lnTo>
                    <a:pt x="6474" y="2324"/>
                  </a:lnTo>
                  <a:lnTo>
                    <a:pt x="6363" y="2213"/>
                  </a:lnTo>
                  <a:lnTo>
                    <a:pt x="6252" y="2103"/>
                  </a:lnTo>
                  <a:close/>
                  <a:moveTo>
                    <a:pt x="7027" y="1549"/>
                  </a:moveTo>
                  <a:lnTo>
                    <a:pt x="7027" y="4371"/>
                  </a:lnTo>
                  <a:lnTo>
                    <a:pt x="3320" y="4371"/>
                  </a:lnTo>
                  <a:lnTo>
                    <a:pt x="3320" y="1549"/>
                  </a:lnTo>
                  <a:close/>
                  <a:moveTo>
                    <a:pt x="3431" y="7027"/>
                  </a:moveTo>
                  <a:lnTo>
                    <a:pt x="3099" y="7082"/>
                  </a:lnTo>
                  <a:lnTo>
                    <a:pt x="2878" y="7248"/>
                  </a:lnTo>
                  <a:lnTo>
                    <a:pt x="2712" y="7524"/>
                  </a:lnTo>
                  <a:lnTo>
                    <a:pt x="2656" y="7801"/>
                  </a:lnTo>
                  <a:lnTo>
                    <a:pt x="2712" y="8133"/>
                  </a:lnTo>
                  <a:lnTo>
                    <a:pt x="2878" y="8354"/>
                  </a:lnTo>
                  <a:lnTo>
                    <a:pt x="3099" y="8520"/>
                  </a:lnTo>
                  <a:lnTo>
                    <a:pt x="3431" y="8576"/>
                  </a:lnTo>
                  <a:lnTo>
                    <a:pt x="6916" y="8576"/>
                  </a:lnTo>
                  <a:lnTo>
                    <a:pt x="7248" y="8520"/>
                  </a:lnTo>
                  <a:lnTo>
                    <a:pt x="7470" y="8354"/>
                  </a:lnTo>
                  <a:lnTo>
                    <a:pt x="7636" y="8133"/>
                  </a:lnTo>
                  <a:lnTo>
                    <a:pt x="7691" y="7801"/>
                  </a:lnTo>
                  <a:lnTo>
                    <a:pt x="7636" y="7524"/>
                  </a:lnTo>
                  <a:lnTo>
                    <a:pt x="7470" y="7248"/>
                  </a:lnTo>
                  <a:lnTo>
                    <a:pt x="7248" y="7082"/>
                  </a:lnTo>
                  <a:lnTo>
                    <a:pt x="6916" y="7027"/>
                  </a:lnTo>
                  <a:close/>
                  <a:moveTo>
                    <a:pt x="8797" y="5920"/>
                  </a:moveTo>
                  <a:lnTo>
                    <a:pt x="8797" y="17538"/>
                  </a:lnTo>
                  <a:lnTo>
                    <a:pt x="8742" y="18091"/>
                  </a:lnTo>
                  <a:lnTo>
                    <a:pt x="8576" y="18589"/>
                  </a:lnTo>
                  <a:lnTo>
                    <a:pt x="8355" y="19087"/>
                  </a:lnTo>
                  <a:lnTo>
                    <a:pt x="8023" y="19474"/>
                  </a:lnTo>
                  <a:lnTo>
                    <a:pt x="7580" y="19806"/>
                  </a:lnTo>
                  <a:lnTo>
                    <a:pt x="7138" y="20083"/>
                  </a:lnTo>
                  <a:lnTo>
                    <a:pt x="6640" y="20249"/>
                  </a:lnTo>
                  <a:lnTo>
                    <a:pt x="6087" y="20304"/>
                  </a:lnTo>
                  <a:lnTo>
                    <a:pt x="4316" y="20304"/>
                  </a:lnTo>
                  <a:lnTo>
                    <a:pt x="3763" y="20249"/>
                  </a:lnTo>
                  <a:lnTo>
                    <a:pt x="3210" y="20083"/>
                  </a:lnTo>
                  <a:lnTo>
                    <a:pt x="2767" y="19806"/>
                  </a:lnTo>
                  <a:lnTo>
                    <a:pt x="2324" y="19474"/>
                  </a:lnTo>
                  <a:lnTo>
                    <a:pt x="1993" y="19087"/>
                  </a:lnTo>
                  <a:lnTo>
                    <a:pt x="1771" y="18589"/>
                  </a:lnTo>
                  <a:lnTo>
                    <a:pt x="1605" y="18091"/>
                  </a:lnTo>
                  <a:lnTo>
                    <a:pt x="1550" y="17538"/>
                  </a:lnTo>
                  <a:lnTo>
                    <a:pt x="1550" y="5920"/>
                  </a:lnTo>
                  <a:close/>
                  <a:moveTo>
                    <a:pt x="2546" y="0"/>
                  </a:moveTo>
                  <a:lnTo>
                    <a:pt x="2214" y="56"/>
                  </a:lnTo>
                  <a:lnTo>
                    <a:pt x="1993" y="222"/>
                  </a:lnTo>
                  <a:lnTo>
                    <a:pt x="1827" y="443"/>
                  </a:lnTo>
                  <a:lnTo>
                    <a:pt x="1771" y="775"/>
                  </a:lnTo>
                  <a:lnTo>
                    <a:pt x="1771" y="4371"/>
                  </a:lnTo>
                  <a:lnTo>
                    <a:pt x="775" y="4371"/>
                  </a:lnTo>
                  <a:lnTo>
                    <a:pt x="443" y="4482"/>
                  </a:lnTo>
                  <a:lnTo>
                    <a:pt x="222" y="4648"/>
                  </a:lnTo>
                  <a:lnTo>
                    <a:pt x="56" y="4869"/>
                  </a:lnTo>
                  <a:lnTo>
                    <a:pt x="1" y="5146"/>
                  </a:lnTo>
                  <a:lnTo>
                    <a:pt x="1" y="17538"/>
                  </a:lnTo>
                  <a:lnTo>
                    <a:pt x="1" y="17981"/>
                  </a:lnTo>
                  <a:lnTo>
                    <a:pt x="56" y="18368"/>
                  </a:lnTo>
                  <a:lnTo>
                    <a:pt x="167" y="18811"/>
                  </a:lnTo>
                  <a:lnTo>
                    <a:pt x="333" y="19198"/>
                  </a:lnTo>
                  <a:lnTo>
                    <a:pt x="499" y="19585"/>
                  </a:lnTo>
                  <a:lnTo>
                    <a:pt x="720" y="19917"/>
                  </a:lnTo>
                  <a:lnTo>
                    <a:pt x="997" y="20249"/>
                  </a:lnTo>
                  <a:lnTo>
                    <a:pt x="1273" y="20581"/>
                  </a:lnTo>
                  <a:lnTo>
                    <a:pt x="1550" y="20858"/>
                  </a:lnTo>
                  <a:lnTo>
                    <a:pt x="1882" y="21079"/>
                  </a:lnTo>
                  <a:lnTo>
                    <a:pt x="2269" y="21300"/>
                  </a:lnTo>
                  <a:lnTo>
                    <a:pt x="2601" y="21466"/>
                  </a:lnTo>
                  <a:lnTo>
                    <a:pt x="2988" y="21632"/>
                  </a:lnTo>
                  <a:lnTo>
                    <a:pt x="3431" y="21743"/>
                  </a:lnTo>
                  <a:lnTo>
                    <a:pt x="3874" y="21798"/>
                  </a:lnTo>
                  <a:lnTo>
                    <a:pt x="4316" y="21853"/>
                  </a:lnTo>
                  <a:lnTo>
                    <a:pt x="6087" y="21853"/>
                  </a:lnTo>
                  <a:lnTo>
                    <a:pt x="6474" y="21798"/>
                  </a:lnTo>
                  <a:lnTo>
                    <a:pt x="6916" y="21743"/>
                  </a:lnTo>
                  <a:lnTo>
                    <a:pt x="7359" y="21632"/>
                  </a:lnTo>
                  <a:lnTo>
                    <a:pt x="7746" y="21466"/>
                  </a:lnTo>
                  <a:lnTo>
                    <a:pt x="8134" y="21300"/>
                  </a:lnTo>
                  <a:lnTo>
                    <a:pt x="8465" y="21079"/>
                  </a:lnTo>
                  <a:lnTo>
                    <a:pt x="8797" y="20858"/>
                  </a:lnTo>
                  <a:lnTo>
                    <a:pt x="9074" y="20581"/>
                  </a:lnTo>
                  <a:lnTo>
                    <a:pt x="9406" y="20249"/>
                  </a:lnTo>
                  <a:lnTo>
                    <a:pt x="9627" y="19917"/>
                  </a:lnTo>
                  <a:lnTo>
                    <a:pt x="9849" y="19585"/>
                  </a:lnTo>
                  <a:lnTo>
                    <a:pt x="10015" y="19198"/>
                  </a:lnTo>
                  <a:lnTo>
                    <a:pt x="10181" y="18811"/>
                  </a:lnTo>
                  <a:lnTo>
                    <a:pt x="10291" y="18368"/>
                  </a:lnTo>
                  <a:lnTo>
                    <a:pt x="10346" y="17981"/>
                  </a:lnTo>
                  <a:lnTo>
                    <a:pt x="10346" y="17538"/>
                  </a:lnTo>
                  <a:lnTo>
                    <a:pt x="10346" y="5146"/>
                  </a:lnTo>
                  <a:lnTo>
                    <a:pt x="10291" y="4869"/>
                  </a:lnTo>
                  <a:lnTo>
                    <a:pt x="10125" y="4648"/>
                  </a:lnTo>
                  <a:lnTo>
                    <a:pt x="9904" y="4482"/>
                  </a:lnTo>
                  <a:lnTo>
                    <a:pt x="9572" y="4371"/>
                  </a:lnTo>
                  <a:lnTo>
                    <a:pt x="8576" y="4371"/>
                  </a:lnTo>
                  <a:lnTo>
                    <a:pt x="8576" y="775"/>
                  </a:lnTo>
                  <a:lnTo>
                    <a:pt x="8521" y="443"/>
                  </a:lnTo>
                  <a:lnTo>
                    <a:pt x="8355" y="222"/>
                  </a:lnTo>
                  <a:lnTo>
                    <a:pt x="8134" y="56"/>
                  </a:lnTo>
                  <a:lnTo>
                    <a:pt x="7802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1"/>
            <p:cNvSpPr/>
            <p:nvPr/>
          </p:nvSpPr>
          <p:spPr>
            <a:xfrm rot="1616468">
              <a:off x="791230" y="3789388"/>
              <a:ext cx="174274" cy="256851"/>
            </a:xfrm>
            <a:custGeom>
              <a:avLst/>
              <a:gdLst/>
              <a:ahLst/>
              <a:cxnLst/>
              <a:rect l="l" t="t" r="r" b="b"/>
              <a:pathLst>
                <a:path w="14828" h="21854" extrusionOk="0">
                  <a:moveTo>
                    <a:pt x="5201" y="2656"/>
                  </a:moveTo>
                  <a:lnTo>
                    <a:pt x="4924" y="2711"/>
                  </a:lnTo>
                  <a:lnTo>
                    <a:pt x="4648" y="2877"/>
                  </a:lnTo>
                  <a:lnTo>
                    <a:pt x="4482" y="3098"/>
                  </a:lnTo>
                  <a:lnTo>
                    <a:pt x="4426" y="3430"/>
                  </a:lnTo>
                  <a:lnTo>
                    <a:pt x="4482" y="3707"/>
                  </a:lnTo>
                  <a:lnTo>
                    <a:pt x="4648" y="3984"/>
                  </a:lnTo>
                  <a:lnTo>
                    <a:pt x="4924" y="4150"/>
                  </a:lnTo>
                  <a:lnTo>
                    <a:pt x="5201" y="4205"/>
                  </a:lnTo>
                  <a:lnTo>
                    <a:pt x="9627" y="4205"/>
                  </a:lnTo>
                  <a:lnTo>
                    <a:pt x="9904" y="4150"/>
                  </a:lnTo>
                  <a:lnTo>
                    <a:pt x="10180" y="3984"/>
                  </a:lnTo>
                  <a:lnTo>
                    <a:pt x="10346" y="3707"/>
                  </a:lnTo>
                  <a:lnTo>
                    <a:pt x="10401" y="3430"/>
                  </a:lnTo>
                  <a:lnTo>
                    <a:pt x="10346" y="3098"/>
                  </a:lnTo>
                  <a:lnTo>
                    <a:pt x="10180" y="2877"/>
                  </a:lnTo>
                  <a:lnTo>
                    <a:pt x="9904" y="2711"/>
                  </a:lnTo>
                  <a:lnTo>
                    <a:pt x="9627" y="2656"/>
                  </a:lnTo>
                  <a:close/>
                  <a:moveTo>
                    <a:pt x="10678" y="6750"/>
                  </a:moveTo>
                  <a:lnTo>
                    <a:pt x="10678" y="15546"/>
                  </a:lnTo>
                  <a:lnTo>
                    <a:pt x="4150" y="15546"/>
                  </a:lnTo>
                  <a:lnTo>
                    <a:pt x="4150" y="6750"/>
                  </a:lnTo>
                  <a:close/>
                  <a:moveTo>
                    <a:pt x="3265" y="5201"/>
                  </a:moveTo>
                  <a:lnTo>
                    <a:pt x="3099" y="5256"/>
                  </a:lnTo>
                  <a:lnTo>
                    <a:pt x="2933" y="5311"/>
                  </a:lnTo>
                  <a:lnTo>
                    <a:pt x="2822" y="5422"/>
                  </a:lnTo>
                  <a:lnTo>
                    <a:pt x="2711" y="5588"/>
                  </a:lnTo>
                  <a:lnTo>
                    <a:pt x="2601" y="5754"/>
                  </a:lnTo>
                  <a:lnTo>
                    <a:pt x="2545" y="5920"/>
                  </a:lnTo>
                  <a:lnTo>
                    <a:pt x="2545" y="6086"/>
                  </a:lnTo>
                  <a:lnTo>
                    <a:pt x="2545" y="16155"/>
                  </a:lnTo>
                  <a:lnTo>
                    <a:pt x="2545" y="16376"/>
                  </a:lnTo>
                  <a:lnTo>
                    <a:pt x="2601" y="16542"/>
                  </a:lnTo>
                  <a:lnTo>
                    <a:pt x="2711" y="16708"/>
                  </a:lnTo>
                  <a:lnTo>
                    <a:pt x="2822" y="16819"/>
                  </a:lnTo>
                  <a:lnTo>
                    <a:pt x="2933" y="16929"/>
                  </a:lnTo>
                  <a:lnTo>
                    <a:pt x="3099" y="17040"/>
                  </a:lnTo>
                  <a:lnTo>
                    <a:pt x="3265" y="17095"/>
                  </a:lnTo>
                  <a:lnTo>
                    <a:pt x="11563" y="17095"/>
                  </a:lnTo>
                  <a:lnTo>
                    <a:pt x="11729" y="17040"/>
                  </a:lnTo>
                  <a:lnTo>
                    <a:pt x="11895" y="16929"/>
                  </a:lnTo>
                  <a:lnTo>
                    <a:pt x="12006" y="16819"/>
                  </a:lnTo>
                  <a:lnTo>
                    <a:pt x="12117" y="16708"/>
                  </a:lnTo>
                  <a:lnTo>
                    <a:pt x="12172" y="16542"/>
                  </a:lnTo>
                  <a:lnTo>
                    <a:pt x="12227" y="16376"/>
                  </a:lnTo>
                  <a:lnTo>
                    <a:pt x="12282" y="16155"/>
                  </a:lnTo>
                  <a:lnTo>
                    <a:pt x="12282" y="6086"/>
                  </a:lnTo>
                  <a:lnTo>
                    <a:pt x="12227" y="5920"/>
                  </a:lnTo>
                  <a:lnTo>
                    <a:pt x="12172" y="5754"/>
                  </a:lnTo>
                  <a:lnTo>
                    <a:pt x="12117" y="5588"/>
                  </a:lnTo>
                  <a:lnTo>
                    <a:pt x="12006" y="5422"/>
                  </a:lnTo>
                  <a:lnTo>
                    <a:pt x="11895" y="5311"/>
                  </a:lnTo>
                  <a:lnTo>
                    <a:pt x="11729" y="5256"/>
                  </a:lnTo>
                  <a:lnTo>
                    <a:pt x="11563" y="5201"/>
                  </a:lnTo>
                  <a:close/>
                  <a:moveTo>
                    <a:pt x="6086" y="17538"/>
                  </a:moveTo>
                  <a:lnTo>
                    <a:pt x="6086" y="19308"/>
                  </a:lnTo>
                  <a:lnTo>
                    <a:pt x="8742" y="19308"/>
                  </a:lnTo>
                  <a:lnTo>
                    <a:pt x="8742" y="17538"/>
                  </a:lnTo>
                  <a:close/>
                  <a:moveTo>
                    <a:pt x="11785" y="1549"/>
                  </a:moveTo>
                  <a:lnTo>
                    <a:pt x="12117" y="1660"/>
                  </a:lnTo>
                  <a:lnTo>
                    <a:pt x="12448" y="1881"/>
                  </a:lnTo>
                  <a:lnTo>
                    <a:pt x="12725" y="2103"/>
                  </a:lnTo>
                  <a:lnTo>
                    <a:pt x="12946" y="2379"/>
                  </a:lnTo>
                  <a:lnTo>
                    <a:pt x="13112" y="2656"/>
                  </a:lnTo>
                  <a:lnTo>
                    <a:pt x="13223" y="3043"/>
                  </a:lnTo>
                  <a:lnTo>
                    <a:pt x="13278" y="3430"/>
                  </a:lnTo>
                  <a:lnTo>
                    <a:pt x="13278" y="18423"/>
                  </a:lnTo>
                  <a:lnTo>
                    <a:pt x="13223" y="18810"/>
                  </a:lnTo>
                  <a:lnTo>
                    <a:pt x="13112" y="19142"/>
                  </a:lnTo>
                  <a:lnTo>
                    <a:pt x="12946" y="19474"/>
                  </a:lnTo>
                  <a:lnTo>
                    <a:pt x="12725" y="19751"/>
                  </a:lnTo>
                  <a:lnTo>
                    <a:pt x="12448" y="19972"/>
                  </a:lnTo>
                  <a:lnTo>
                    <a:pt x="12117" y="20138"/>
                  </a:lnTo>
                  <a:lnTo>
                    <a:pt x="11785" y="20249"/>
                  </a:lnTo>
                  <a:lnTo>
                    <a:pt x="11397" y="20304"/>
                  </a:lnTo>
                  <a:lnTo>
                    <a:pt x="3431" y="20304"/>
                  </a:lnTo>
                  <a:lnTo>
                    <a:pt x="3043" y="20249"/>
                  </a:lnTo>
                  <a:lnTo>
                    <a:pt x="2711" y="20138"/>
                  </a:lnTo>
                  <a:lnTo>
                    <a:pt x="2379" y="19972"/>
                  </a:lnTo>
                  <a:lnTo>
                    <a:pt x="2103" y="19751"/>
                  </a:lnTo>
                  <a:lnTo>
                    <a:pt x="1882" y="19474"/>
                  </a:lnTo>
                  <a:lnTo>
                    <a:pt x="1716" y="19142"/>
                  </a:lnTo>
                  <a:lnTo>
                    <a:pt x="1605" y="18810"/>
                  </a:lnTo>
                  <a:lnTo>
                    <a:pt x="1550" y="18423"/>
                  </a:lnTo>
                  <a:lnTo>
                    <a:pt x="1550" y="3430"/>
                  </a:lnTo>
                  <a:lnTo>
                    <a:pt x="1605" y="3043"/>
                  </a:lnTo>
                  <a:lnTo>
                    <a:pt x="1716" y="2656"/>
                  </a:lnTo>
                  <a:lnTo>
                    <a:pt x="1882" y="2379"/>
                  </a:lnTo>
                  <a:lnTo>
                    <a:pt x="2103" y="2103"/>
                  </a:lnTo>
                  <a:lnTo>
                    <a:pt x="2379" y="1881"/>
                  </a:lnTo>
                  <a:lnTo>
                    <a:pt x="2711" y="1660"/>
                  </a:lnTo>
                  <a:lnTo>
                    <a:pt x="3043" y="1549"/>
                  </a:lnTo>
                  <a:close/>
                  <a:moveTo>
                    <a:pt x="3099" y="0"/>
                  </a:moveTo>
                  <a:lnTo>
                    <a:pt x="2767" y="56"/>
                  </a:lnTo>
                  <a:lnTo>
                    <a:pt x="2435" y="166"/>
                  </a:lnTo>
                  <a:lnTo>
                    <a:pt x="2103" y="277"/>
                  </a:lnTo>
                  <a:lnTo>
                    <a:pt x="1550" y="554"/>
                  </a:lnTo>
                  <a:lnTo>
                    <a:pt x="996" y="996"/>
                  </a:lnTo>
                  <a:lnTo>
                    <a:pt x="609" y="1494"/>
                  </a:lnTo>
                  <a:lnTo>
                    <a:pt x="277" y="2103"/>
                  </a:lnTo>
                  <a:lnTo>
                    <a:pt x="166" y="2379"/>
                  </a:lnTo>
                  <a:lnTo>
                    <a:pt x="111" y="2711"/>
                  </a:lnTo>
                  <a:lnTo>
                    <a:pt x="56" y="3043"/>
                  </a:lnTo>
                  <a:lnTo>
                    <a:pt x="0" y="3430"/>
                  </a:lnTo>
                  <a:lnTo>
                    <a:pt x="0" y="18423"/>
                  </a:lnTo>
                  <a:lnTo>
                    <a:pt x="56" y="18755"/>
                  </a:lnTo>
                  <a:lnTo>
                    <a:pt x="111" y="19087"/>
                  </a:lnTo>
                  <a:lnTo>
                    <a:pt x="166" y="19419"/>
                  </a:lnTo>
                  <a:lnTo>
                    <a:pt x="277" y="19751"/>
                  </a:lnTo>
                  <a:lnTo>
                    <a:pt x="609" y="20304"/>
                  </a:lnTo>
                  <a:lnTo>
                    <a:pt x="996" y="20857"/>
                  </a:lnTo>
                  <a:lnTo>
                    <a:pt x="1550" y="21245"/>
                  </a:lnTo>
                  <a:lnTo>
                    <a:pt x="2103" y="21577"/>
                  </a:lnTo>
                  <a:lnTo>
                    <a:pt x="2435" y="21687"/>
                  </a:lnTo>
                  <a:lnTo>
                    <a:pt x="2767" y="21743"/>
                  </a:lnTo>
                  <a:lnTo>
                    <a:pt x="3099" y="21798"/>
                  </a:lnTo>
                  <a:lnTo>
                    <a:pt x="3431" y="21853"/>
                  </a:lnTo>
                  <a:lnTo>
                    <a:pt x="11397" y="21853"/>
                  </a:lnTo>
                  <a:lnTo>
                    <a:pt x="11729" y="21798"/>
                  </a:lnTo>
                  <a:lnTo>
                    <a:pt x="12061" y="21743"/>
                  </a:lnTo>
                  <a:lnTo>
                    <a:pt x="12393" y="21687"/>
                  </a:lnTo>
                  <a:lnTo>
                    <a:pt x="12725" y="21577"/>
                  </a:lnTo>
                  <a:lnTo>
                    <a:pt x="13278" y="21245"/>
                  </a:lnTo>
                  <a:lnTo>
                    <a:pt x="13776" y="20857"/>
                  </a:lnTo>
                  <a:lnTo>
                    <a:pt x="14219" y="20304"/>
                  </a:lnTo>
                  <a:lnTo>
                    <a:pt x="14551" y="19751"/>
                  </a:lnTo>
                  <a:lnTo>
                    <a:pt x="14661" y="19419"/>
                  </a:lnTo>
                  <a:lnTo>
                    <a:pt x="14717" y="19087"/>
                  </a:lnTo>
                  <a:lnTo>
                    <a:pt x="14772" y="18755"/>
                  </a:lnTo>
                  <a:lnTo>
                    <a:pt x="14827" y="18423"/>
                  </a:lnTo>
                  <a:lnTo>
                    <a:pt x="14827" y="3430"/>
                  </a:lnTo>
                  <a:lnTo>
                    <a:pt x="14772" y="3043"/>
                  </a:lnTo>
                  <a:lnTo>
                    <a:pt x="14717" y="2711"/>
                  </a:lnTo>
                  <a:lnTo>
                    <a:pt x="14661" y="2379"/>
                  </a:lnTo>
                  <a:lnTo>
                    <a:pt x="14551" y="2103"/>
                  </a:lnTo>
                  <a:lnTo>
                    <a:pt x="14219" y="1494"/>
                  </a:lnTo>
                  <a:lnTo>
                    <a:pt x="13776" y="996"/>
                  </a:lnTo>
                  <a:lnTo>
                    <a:pt x="13278" y="554"/>
                  </a:lnTo>
                  <a:lnTo>
                    <a:pt x="12725" y="277"/>
                  </a:lnTo>
                  <a:lnTo>
                    <a:pt x="12393" y="166"/>
                  </a:lnTo>
                  <a:lnTo>
                    <a:pt x="12061" y="56"/>
                  </a:lnTo>
                  <a:lnTo>
                    <a:pt x="1172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1"/>
            <p:cNvSpPr/>
            <p:nvPr/>
          </p:nvSpPr>
          <p:spPr>
            <a:xfrm rot="1887299">
              <a:off x="95348" y="4976446"/>
              <a:ext cx="152799" cy="256827"/>
            </a:xfrm>
            <a:custGeom>
              <a:avLst/>
              <a:gdLst/>
              <a:ahLst/>
              <a:cxnLst/>
              <a:rect l="l" t="t" r="r" b="b"/>
              <a:pathLst>
                <a:path w="13002" h="21854" extrusionOk="0">
                  <a:moveTo>
                    <a:pt x="6363" y="2102"/>
                  </a:moveTo>
                  <a:lnTo>
                    <a:pt x="6197" y="2213"/>
                  </a:lnTo>
                  <a:lnTo>
                    <a:pt x="6086" y="2379"/>
                  </a:lnTo>
                  <a:lnTo>
                    <a:pt x="6086" y="2545"/>
                  </a:lnTo>
                  <a:lnTo>
                    <a:pt x="6086" y="2711"/>
                  </a:lnTo>
                  <a:lnTo>
                    <a:pt x="6197" y="2822"/>
                  </a:lnTo>
                  <a:lnTo>
                    <a:pt x="6363" y="2932"/>
                  </a:lnTo>
                  <a:lnTo>
                    <a:pt x="6529" y="2988"/>
                  </a:lnTo>
                  <a:lnTo>
                    <a:pt x="6695" y="2932"/>
                  </a:lnTo>
                  <a:lnTo>
                    <a:pt x="6805" y="2822"/>
                  </a:lnTo>
                  <a:lnTo>
                    <a:pt x="6916" y="2711"/>
                  </a:lnTo>
                  <a:lnTo>
                    <a:pt x="6971" y="2545"/>
                  </a:lnTo>
                  <a:lnTo>
                    <a:pt x="6916" y="2379"/>
                  </a:lnTo>
                  <a:lnTo>
                    <a:pt x="6805" y="2213"/>
                  </a:lnTo>
                  <a:lnTo>
                    <a:pt x="6695" y="2102"/>
                  </a:lnTo>
                  <a:close/>
                  <a:moveTo>
                    <a:pt x="10678" y="1549"/>
                  </a:moveTo>
                  <a:lnTo>
                    <a:pt x="10844" y="1605"/>
                  </a:lnTo>
                  <a:lnTo>
                    <a:pt x="11010" y="1715"/>
                  </a:lnTo>
                  <a:lnTo>
                    <a:pt x="11176" y="1826"/>
                  </a:lnTo>
                  <a:lnTo>
                    <a:pt x="11287" y="1992"/>
                  </a:lnTo>
                  <a:lnTo>
                    <a:pt x="11397" y="2158"/>
                  </a:lnTo>
                  <a:lnTo>
                    <a:pt x="11453" y="2324"/>
                  </a:lnTo>
                  <a:lnTo>
                    <a:pt x="11453" y="2545"/>
                  </a:lnTo>
                  <a:lnTo>
                    <a:pt x="11453" y="3541"/>
                  </a:lnTo>
                  <a:lnTo>
                    <a:pt x="1550" y="3541"/>
                  </a:lnTo>
                  <a:lnTo>
                    <a:pt x="1550" y="2545"/>
                  </a:lnTo>
                  <a:lnTo>
                    <a:pt x="1550" y="2324"/>
                  </a:lnTo>
                  <a:lnTo>
                    <a:pt x="1605" y="2158"/>
                  </a:lnTo>
                  <a:lnTo>
                    <a:pt x="1716" y="1992"/>
                  </a:lnTo>
                  <a:lnTo>
                    <a:pt x="1826" y="1826"/>
                  </a:lnTo>
                  <a:lnTo>
                    <a:pt x="1992" y="1715"/>
                  </a:lnTo>
                  <a:lnTo>
                    <a:pt x="2158" y="1605"/>
                  </a:lnTo>
                  <a:lnTo>
                    <a:pt x="2324" y="1549"/>
                  </a:lnTo>
                  <a:close/>
                  <a:moveTo>
                    <a:pt x="11453" y="5090"/>
                  </a:moveTo>
                  <a:lnTo>
                    <a:pt x="11453" y="15878"/>
                  </a:lnTo>
                  <a:lnTo>
                    <a:pt x="1550" y="15878"/>
                  </a:lnTo>
                  <a:lnTo>
                    <a:pt x="1550" y="5090"/>
                  </a:lnTo>
                  <a:close/>
                  <a:moveTo>
                    <a:pt x="4316" y="18091"/>
                  </a:moveTo>
                  <a:lnTo>
                    <a:pt x="3984" y="18146"/>
                  </a:lnTo>
                  <a:lnTo>
                    <a:pt x="3763" y="18312"/>
                  </a:lnTo>
                  <a:lnTo>
                    <a:pt x="3597" y="18534"/>
                  </a:lnTo>
                  <a:lnTo>
                    <a:pt x="3541" y="18866"/>
                  </a:lnTo>
                  <a:lnTo>
                    <a:pt x="3597" y="19142"/>
                  </a:lnTo>
                  <a:lnTo>
                    <a:pt x="3763" y="19419"/>
                  </a:lnTo>
                  <a:lnTo>
                    <a:pt x="3984" y="19585"/>
                  </a:lnTo>
                  <a:lnTo>
                    <a:pt x="4316" y="19640"/>
                  </a:lnTo>
                  <a:lnTo>
                    <a:pt x="8742" y="19640"/>
                  </a:lnTo>
                  <a:lnTo>
                    <a:pt x="9018" y="19585"/>
                  </a:lnTo>
                  <a:lnTo>
                    <a:pt x="9240" y="19419"/>
                  </a:lnTo>
                  <a:lnTo>
                    <a:pt x="9406" y="19142"/>
                  </a:lnTo>
                  <a:lnTo>
                    <a:pt x="9516" y="18866"/>
                  </a:lnTo>
                  <a:lnTo>
                    <a:pt x="9406" y="18534"/>
                  </a:lnTo>
                  <a:lnTo>
                    <a:pt x="9240" y="18312"/>
                  </a:lnTo>
                  <a:lnTo>
                    <a:pt x="9018" y="18146"/>
                  </a:lnTo>
                  <a:lnTo>
                    <a:pt x="8742" y="18091"/>
                  </a:lnTo>
                  <a:close/>
                  <a:moveTo>
                    <a:pt x="11453" y="17427"/>
                  </a:moveTo>
                  <a:lnTo>
                    <a:pt x="11453" y="19308"/>
                  </a:lnTo>
                  <a:lnTo>
                    <a:pt x="11453" y="19530"/>
                  </a:lnTo>
                  <a:lnTo>
                    <a:pt x="11397" y="19695"/>
                  </a:lnTo>
                  <a:lnTo>
                    <a:pt x="11287" y="19861"/>
                  </a:lnTo>
                  <a:lnTo>
                    <a:pt x="11176" y="20027"/>
                  </a:lnTo>
                  <a:lnTo>
                    <a:pt x="11010" y="20138"/>
                  </a:lnTo>
                  <a:lnTo>
                    <a:pt x="10844" y="20193"/>
                  </a:lnTo>
                  <a:lnTo>
                    <a:pt x="10678" y="20249"/>
                  </a:lnTo>
                  <a:lnTo>
                    <a:pt x="10457" y="20304"/>
                  </a:lnTo>
                  <a:lnTo>
                    <a:pt x="2545" y="20304"/>
                  </a:lnTo>
                  <a:lnTo>
                    <a:pt x="2324" y="20249"/>
                  </a:lnTo>
                  <a:lnTo>
                    <a:pt x="2158" y="20193"/>
                  </a:lnTo>
                  <a:lnTo>
                    <a:pt x="1992" y="20138"/>
                  </a:lnTo>
                  <a:lnTo>
                    <a:pt x="1826" y="20027"/>
                  </a:lnTo>
                  <a:lnTo>
                    <a:pt x="1716" y="19861"/>
                  </a:lnTo>
                  <a:lnTo>
                    <a:pt x="1605" y="19695"/>
                  </a:lnTo>
                  <a:lnTo>
                    <a:pt x="1550" y="19530"/>
                  </a:lnTo>
                  <a:lnTo>
                    <a:pt x="1550" y="19308"/>
                  </a:lnTo>
                  <a:lnTo>
                    <a:pt x="1550" y="17427"/>
                  </a:lnTo>
                  <a:close/>
                  <a:moveTo>
                    <a:pt x="2545" y="0"/>
                  </a:moveTo>
                  <a:lnTo>
                    <a:pt x="2047" y="55"/>
                  </a:lnTo>
                  <a:lnTo>
                    <a:pt x="1550" y="166"/>
                  </a:lnTo>
                  <a:lnTo>
                    <a:pt x="1107" y="443"/>
                  </a:lnTo>
                  <a:lnTo>
                    <a:pt x="720" y="719"/>
                  </a:lnTo>
                  <a:lnTo>
                    <a:pt x="443" y="1107"/>
                  </a:lnTo>
                  <a:lnTo>
                    <a:pt x="222" y="1549"/>
                  </a:lnTo>
                  <a:lnTo>
                    <a:pt x="56" y="2047"/>
                  </a:lnTo>
                  <a:lnTo>
                    <a:pt x="0" y="2545"/>
                  </a:lnTo>
                  <a:lnTo>
                    <a:pt x="0" y="19308"/>
                  </a:lnTo>
                  <a:lnTo>
                    <a:pt x="56" y="19806"/>
                  </a:lnTo>
                  <a:lnTo>
                    <a:pt x="222" y="20304"/>
                  </a:lnTo>
                  <a:lnTo>
                    <a:pt x="443" y="20747"/>
                  </a:lnTo>
                  <a:lnTo>
                    <a:pt x="720" y="21079"/>
                  </a:lnTo>
                  <a:lnTo>
                    <a:pt x="1107" y="21411"/>
                  </a:lnTo>
                  <a:lnTo>
                    <a:pt x="1550" y="21632"/>
                  </a:lnTo>
                  <a:lnTo>
                    <a:pt x="2047" y="21798"/>
                  </a:lnTo>
                  <a:lnTo>
                    <a:pt x="2545" y="21853"/>
                  </a:lnTo>
                  <a:lnTo>
                    <a:pt x="10457" y="21853"/>
                  </a:lnTo>
                  <a:lnTo>
                    <a:pt x="11010" y="21798"/>
                  </a:lnTo>
                  <a:lnTo>
                    <a:pt x="11453" y="21632"/>
                  </a:lnTo>
                  <a:lnTo>
                    <a:pt x="11895" y="21411"/>
                  </a:lnTo>
                  <a:lnTo>
                    <a:pt x="12282" y="21079"/>
                  </a:lnTo>
                  <a:lnTo>
                    <a:pt x="12559" y="20747"/>
                  </a:lnTo>
                  <a:lnTo>
                    <a:pt x="12836" y="20304"/>
                  </a:lnTo>
                  <a:lnTo>
                    <a:pt x="12946" y="19806"/>
                  </a:lnTo>
                  <a:lnTo>
                    <a:pt x="13002" y="19308"/>
                  </a:lnTo>
                  <a:lnTo>
                    <a:pt x="13002" y="2545"/>
                  </a:lnTo>
                  <a:lnTo>
                    <a:pt x="12946" y="2047"/>
                  </a:lnTo>
                  <a:lnTo>
                    <a:pt x="12836" y="1549"/>
                  </a:lnTo>
                  <a:lnTo>
                    <a:pt x="12559" y="1107"/>
                  </a:lnTo>
                  <a:lnTo>
                    <a:pt x="12282" y="719"/>
                  </a:lnTo>
                  <a:lnTo>
                    <a:pt x="11895" y="443"/>
                  </a:lnTo>
                  <a:lnTo>
                    <a:pt x="11453" y="166"/>
                  </a:lnTo>
                  <a:lnTo>
                    <a:pt x="11010" y="55"/>
                  </a:lnTo>
                  <a:lnTo>
                    <a:pt x="10457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1"/>
            <p:cNvSpPr/>
            <p:nvPr/>
          </p:nvSpPr>
          <p:spPr>
            <a:xfrm rot="-2424101">
              <a:off x="4037757" y="5015696"/>
              <a:ext cx="194427" cy="256846"/>
            </a:xfrm>
            <a:custGeom>
              <a:avLst/>
              <a:gdLst/>
              <a:ahLst/>
              <a:cxnLst/>
              <a:rect l="l" t="t" r="r" b="b"/>
              <a:pathLst>
                <a:path w="16543" h="21854" extrusionOk="0">
                  <a:moveTo>
                    <a:pt x="12504" y="4980"/>
                  </a:moveTo>
                  <a:lnTo>
                    <a:pt x="12504" y="15989"/>
                  </a:lnTo>
                  <a:lnTo>
                    <a:pt x="4095" y="15989"/>
                  </a:lnTo>
                  <a:lnTo>
                    <a:pt x="4095" y="4980"/>
                  </a:lnTo>
                  <a:close/>
                  <a:moveTo>
                    <a:pt x="2546" y="3431"/>
                  </a:moveTo>
                  <a:lnTo>
                    <a:pt x="2546" y="17538"/>
                  </a:lnTo>
                  <a:lnTo>
                    <a:pt x="13998" y="17538"/>
                  </a:lnTo>
                  <a:lnTo>
                    <a:pt x="13998" y="3431"/>
                  </a:lnTo>
                  <a:close/>
                  <a:moveTo>
                    <a:pt x="8299" y="17981"/>
                  </a:moveTo>
                  <a:lnTo>
                    <a:pt x="8133" y="18036"/>
                  </a:lnTo>
                  <a:lnTo>
                    <a:pt x="7967" y="18036"/>
                  </a:lnTo>
                  <a:lnTo>
                    <a:pt x="7636" y="18257"/>
                  </a:lnTo>
                  <a:lnTo>
                    <a:pt x="7470" y="18534"/>
                  </a:lnTo>
                  <a:lnTo>
                    <a:pt x="7414" y="18700"/>
                  </a:lnTo>
                  <a:lnTo>
                    <a:pt x="7414" y="18866"/>
                  </a:lnTo>
                  <a:lnTo>
                    <a:pt x="7414" y="19032"/>
                  </a:lnTo>
                  <a:lnTo>
                    <a:pt x="7470" y="19198"/>
                  </a:lnTo>
                  <a:lnTo>
                    <a:pt x="7636" y="19475"/>
                  </a:lnTo>
                  <a:lnTo>
                    <a:pt x="7967" y="19696"/>
                  </a:lnTo>
                  <a:lnTo>
                    <a:pt x="8133" y="19751"/>
                  </a:lnTo>
                  <a:lnTo>
                    <a:pt x="8465" y="19751"/>
                  </a:lnTo>
                  <a:lnTo>
                    <a:pt x="8631" y="19696"/>
                  </a:lnTo>
                  <a:lnTo>
                    <a:pt x="8908" y="19475"/>
                  </a:lnTo>
                  <a:lnTo>
                    <a:pt x="9074" y="19198"/>
                  </a:lnTo>
                  <a:lnTo>
                    <a:pt x="9129" y="19032"/>
                  </a:lnTo>
                  <a:lnTo>
                    <a:pt x="9185" y="18866"/>
                  </a:lnTo>
                  <a:lnTo>
                    <a:pt x="9129" y="18700"/>
                  </a:lnTo>
                  <a:lnTo>
                    <a:pt x="9074" y="18534"/>
                  </a:lnTo>
                  <a:lnTo>
                    <a:pt x="8908" y="18257"/>
                  </a:lnTo>
                  <a:lnTo>
                    <a:pt x="8631" y="18036"/>
                  </a:lnTo>
                  <a:lnTo>
                    <a:pt x="8465" y="18036"/>
                  </a:lnTo>
                  <a:lnTo>
                    <a:pt x="8299" y="17981"/>
                  </a:lnTo>
                  <a:close/>
                  <a:moveTo>
                    <a:pt x="14219" y="1550"/>
                  </a:moveTo>
                  <a:lnTo>
                    <a:pt x="14385" y="1605"/>
                  </a:lnTo>
                  <a:lnTo>
                    <a:pt x="14551" y="1716"/>
                  </a:lnTo>
                  <a:lnTo>
                    <a:pt x="14717" y="1826"/>
                  </a:lnTo>
                  <a:lnTo>
                    <a:pt x="14828" y="1992"/>
                  </a:lnTo>
                  <a:lnTo>
                    <a:pt x="14938" y="2158"/>
                  </a:lnTo>
                  <a:lnTo>
                    <a:pt x="14994" y="2324"/>
                  </a:lnTo>
                  <a:lnTo>
                    <a:pt x="14994" y="2545"/>
                  </a:lnTo>
                  <a:lnTo>
                    <a:pt x="14994" y="19309"/>
                  </a:lnTo>
                  <a:lnTo>
                    <a:pt x="14994" y="19530"/>
                  </a:lnTo>
                  <a:lnTo>
                    <a:pt x="14938" y="19696"/>
                  </a:lnTo>
                  <a:lnTo>
                    <a:pt x="14828" y="19862"/>
                  </a:lnTo>
                  <a:lnTo>
                    <a:pt x="14717" y="20028"/>
                  </a:lnTo>
                  <a:lnTo>
                    <a:pt x="14551" y="20138"/>
                  </a:lnTo>
                  <a:lnTo>
                    <a:pt x="14385" y="20249"/>
                  </a:lnTo>
                  <a:lnTo>
                    <a:pt x="14219" y="20304"/>
                  </a:lnTo>
                  <a:lnTo>
                    <a:pt x="2324" y="20304"/>
                  </a:lnTo>
                  <a:lnTo>
                    <a:pt x="2158" y="20249"/>
                  </a:lnTo>
                  <a:lnTo>
                    <a:pt x="1992" y="20138"/>
                  </a:lnTo>
                  <a:lnTo>
                    <a:pt x="1826" y="20028"/>
                  </a:lnTo>
                  <a:lnTo>
                    <a:pt x="1716" y="19862"/>
                  </a:lnTo>
                  <a:lnTo>
                    <a:pt x="1605" y="19696"/>
                  </a:lnTo>
                  <a:lnTo>
                    <a:pt x="1550" y="19530"/>
                  </a:lnTo>
                  <a:lnTo>
                    <a:pt x="1550" y="19309"/>
                  </a:lnTo>
                  <a:lnTo>
                    <a:pt x="1550" y="2545"/>
                  </a:lnTo>
                  <a:lnTo>
                    <a:pt x="1550" y="2324"/>
                  </a:lnTo>
                  <a:lnTo>
                    <a:pt x="1605" y="2158"/>
                  </a:lnTo>
                  <a:lnTo>
                    <a:pt x="1716" y="1992"/>
                  </a:lnTo>
                  <a:lnTo>
                    <a:pt x="1826" y="1826"/>
                  </a:lnTo>
                  <a:lnTo>
                    <a:pt x="1992" y="1716"/>
                  </a:lnTo>
                  <a:lnTo>
                    <a:pt x="2158" y="1605"/>
                  </a:lnTo>
                  <a:lnTo>
                    <a:pt x="2324" y="1550"/>
                  </a:lnTo>
                  <a:close/>
                  <a:moveTo>
                    <a:pt x="2546" y="1"/>
                  </a:moveTo>
                  <a:lnTo>
                    <a:pt x="2048" y="56"/>
                  </a:lnTo>
                  <a:lnTo>
                    <a:pt x="1550" y="222"/>
                  </a:lnTo>
                  <a:lnTo>
                    <a:pt x="1107" y="443"/>
                  </a:lnTo>
                  <a:lnTo>
                    <a:pt x="775" y="775"/>
                  </a:lnTo>
                  <a:lnTo>
                    <a:pt x="443" y="1107"/>
                  </a:lnTo>
                  <a:lnTo>
                    <a:pt x="222" y="1550"/>
                  </a:lnTo>
                  <a:lnTo>
                    <a:pt x="56" y="2048"/>
                  </a:lnTo>
                  <a:lnTo>
                    <a:pt x="1" y="2545"/>
                  </a:lnTo>
                  <a:lnTo>
                    <a:pt x="1" y="19309"/>
                  </a:lnTo>
                  <a:lnTo>
                    <a:pt x="56" y="19807"/>
                  </a:lnTo>
                  <a:lnTo>
                    <a:pt x="222" y="20304"/>
                  </a:lnTo>
                  <a:lnTo>
                    <a:pt x="443" y="20747"/>
                  </a:lnTo>
                  <a:lnTo>
                    <a:pt x="775" y="21134"/>
                  </a:lnTo>
                  <a:lnTo>
                    <a:pt x="1107" y="21411"/>
                  </a:lnTo>
                  <a:lnTo>
                    <a:pt x="1550" y="21632"/>
                  </a:lnTo>
                  <a:lnTo>
                    <a:pt x="2048" y="21798"/>
                  </a:lnTo>
                  <a:lnTo>
                    <a:pt x="2546" y="21854"/>
                  </a:lnTo>
                  <a:lnTo>
                    <a:pt x="13998" y="21854"/>
                  </a:lnTo>
                  <a:lnTo>
                    <a:pt x="14551" y="21798"/>
                  </a:lnTo>
                  <a:lnTo>
                    <a:pt x="14994" y="21632"/>
                  </a:lnTo>
                  <a:lnTo>
                    <a:pt x="15436" y="21411"/>
                  </a:lnTo>
                  <a:lnTo>
                    <a:pt x="15824" y="21134"/>
                  </a:lnTo>
                  <a:lnTo>
                    <a:pt x="16100" y="20747"/>
                  </a:lnTo>
                  <a:lnTo>
                    <a:pt x="16377" y="20304"/>
                  </a:lnTo>
                  <a:lnTo>
                    <a:pt x="16487" y="19807"/>
                  </a:lnTo>
                  <a:lnTo>
                    <a:pt x="16543" y="19309"/>
                  </a:lnTo>
                  <a:lnTo>
                    <a:pt x="16543" y="2545"/>
                  </a:lnTo>
                  <a:lnTo>
                    <a:pt x="16487" y="2048"/>
                  </a:lnTo>
                  <a:lnTo>
                    <a:pt x="16377" y="1550"/>
                  </a:lnTo>
                  <a:lnTo>
                    <a:pt x="16100" y="1107"/>
                  </a:lnTo>
                  <a:lnTo>
                    <a:pt x="15824" y="775"/>
                  </a:lnTo>
                  <a:lnTo>
                    <a:pt x="15436" y="443"/>
                  </a:lnTo>
                  <a:lnTo>
                    <a:pt x="14994" y="222"/>
                  </a:lnTo>
                  <a:lnTo>
                    <a:pt x="14551" y="56"/>
                  </a:lnTo>
                  <a:lnTo>
                    <a:pt x="1399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1"/>
            <p:cNvSpPr/>
            <p:nvPr/>
          </p:nvSpPr>
          <p:spPr>
            <a:xfrm rot="5074100">
              <a:off x="1795003" y="4894752"/>
              <a:ext cx="205485" cy="256199"/>
            </a:xfrm>
            <a:custGeom>
              <a:avLst/>
              <a:gdLst/>
              <a:ahLst/>
              <a:cxnLst/>
              <a:rect l="l" t="t" r="r" b="b"/>
              <a:pathLst>
                <a:path w="17484" h="21799" extrusionOk="0">
                  <a:moveTo>
                    <a:pt x="12394" y="5921"/>
                  </a:moveTo>
                  <a:lnTo>
                    <a:pt x="12394" y="7027"/>
                  </a:lnTo>
                  <a:lnTo>
                    <a:pt x="8631" y="7027"/>
                  </a:lnTo>
                  <a:lnTo>
                    <a:pt x="8631" y="5921"/>
                  </a:lnTo>
                  <a:close/>
                  <a:moveTo>
                    <a:pt x="7857" y="4371"/>
                  </a:moveTo>
                  <a:lnTo>
                    <a:pt x="7580" y="4427"/>
                  </a:lnTo>
                  <a:lnTo>
                    <a:pt x="7304" y="4593"/>
                  </a:lnTo>
                  <a:lnTo>
                    <a:pt x="7138" y="4869"/>
                  </a:lnTo>
                  <a:lnTo>
                    <a:pt x="7082" y="5146"/>
                  </a:lnTo>
                  <a:lnTo>
                    <a:pt x="7082" y="7802"/>
                  </a:lnTo>
                  <a:lnTo>
                    <a:pt x="7138" y="8133"/>
                  </a:lnTo>
                  <a:lnTo>
                    <a:pt x="7304" y="8355"/>
                  </a:lnTo>
                  <a:lnTo>
                    <a:pt x="7580" y="8521"/>
                  </a:lnTo>
                  <a:lnTo>
                    <a:pt x="7857" y="8576"/>
                  </a:lnTo>
                  <a:lnTo>
                    <a:pt x="13168" y="8576"/>
                  </a:lnTo>
                  <a:lnTo>
                    <a:pt x="13445" y="8521"/>
                  </a:lnTo>
                  <a:lnTo>
                    <a:pt x="13721" y="8355"/>
                  </a:lnTo>
                  <a:lnTo>
                    <a:pt x="13887" y="8133"/>
                  </a:lnTo>
                  <a:lnTo>
                    <a:pt x="13943" y="7802"/>
                  </a:lnTo>
                  <a:lnTo>
                    <a:pt x="13943" y="5146"/>
                  </a:lnTo>
                  <a:lnTo>
                    <a:pt x="13887" y="4869"/>
                  </a:lnTo>
                  <a:lnTo>
                    <a:pt x="13721" y="4593"/>
                  </a:lnTo>
                  <a:lnTo>
                    <a:pt x="13445" y="4427"/>
                  </a:lnTo>
                  <a:lnTo>
                    <a:pt x="13168" y="4371"/>
                  </a:lnTo>
                  <a:close/>
                  <a:moveTo>
                    <a:pt x="2656" y="1550"/>
                  </a:moveTo>
                  <a:lnTo>
                    <a:pt x="2656" y="20305"/>
                  </a:lnTo>
                  <a:lnTo>
                    <a:pt x="1661" y="20305"/>
                  </a:lnTo>
                  <a:lnTo>
                    <a:pt x="1605" y="20249"/>
                  </a:lnTo>
                  <a:lnTo>
                    <a:pt x="1550" y="20194"/>
                  </a:lnTo>
                  <a:lnTo>
                    <a:pt x="1550" y="1661"/>
                  </a:lnTo>
                  <a:lnTo>
                    <a:pt x="1605" y="1550"/>
                  </a:lnTo>
                  <a:close/>
                  <a:moveTo>
                    <a:pt x="15934" y="1550"/>
                  </a:moveTo>
                  <a:lnTo>
                    <a:pt x="15934" y="20305"/>
                  </a:lnTo>
                  <a:lnTo>
                    <a:pt x="4206" y="20305"/>
                  </a:lnTo>
                  <a:lnTo>
                    <a:pt x="4206" y="1550"/>
                  </a:lnTo>
                  <a:close/>
                  <a:moveTo>
                    <a:pt x="1329" y="1"/>
                  </a:moveTo>
                  <a:lnTo>
                    <a:pt x="1052" y="112"/>
                  </a:lnTo>
                  <a:lnTo>
                    <a:pt x="775" y="277"/>
                  </a:lnTo>
                  <a:lnTo>
                    <a:pt x="499" y="443"/>
                  </a:lnTo>
                  <a:lnTo>
                    <a:pt x="333" y="720"/>
                  </a:lnTo>
                  <a:lnTo>
                    <a:pt x="167" y="997"/>
                  </a:lnTo>
                  <a:lnTo>
                    <a:pt x="56" y="1273"/>
                  </a:lnTo>
                  <a:lnTo>
                    <a:pt x="1" y="1661"/>
                  </a:lnTo>
                  <a:lnTo>
                    <a:pt x="1" y="20194"/>
                  </a:lnTo>
                  <a:lnTo>
                    <a:pt x="56" y="20526"/>
                  </a:lnTo>
                  <a:lnTo>
                    <a:pt x="167" y="20803"/>
                  </a:lnTo>
                  <a:lnTo>
                    <a:pt x="333" y="21079"/>
                  </a:lnTo>
                  <a:lnTo>
                    <a:pt x="499" y="21356"/>
                  </a:lnTo>
                  <a:lnTo>
                    <a:pt x="775" y="21522"/>
                  </a:lnTo>
                  <a:lnTo>
                    <a:pt x="1052" y="21688"/>
                  </a:lnTo>
                  <a:lnTo>
                    <a:pt x="1329" y="21799"/>
                  </a:lnTo>
                  <a:lnTo>
                    <a:pt x="16709" y="21799"/>
                  </a:lnTo>
                  <a:lnTo>
                    <a:pt x="16985" y="21743"/>
                  </a:lnTo>
                  <a:lnTo>
                    <a:pt x="17207" y="21577"/>
                  </a:lnTo>
                  <a:lnTo>
                    <a:pt x="17373" y="21356"/>
                  </a:lnTo>
                  <a:lnTo>
                    <a:pt x="17483" y="21079"/>
                  </a:lnTo>
                  <a:lnTo>
                    <a:pt x="17483" y="775"/>
                  </a:lnTo>
                  <a:lnTo>
                    <a:pt x="17373" y="443"/>
                  </a:lnTo>
                  <a:lnTo>
                    <a:pt x="17207" y="222"/>
                  </a:lnTo>
                  <a:lnTo>
                    <a:pt x="16985" y="56"/>
                  </a:lnTo>
                  <a:lnTo>
                    <a:pt x="16709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3590072" y="4782944"/>
              <a:ext cx="256839" cy="256839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19198" y="15657"/>
                  </a:moveTo>
                  <a:lnTo>
                    <a:pt x="15658" y="19198"/>
                  </a:lnTo>
                  <a:lnTo>
                    <a:pt x="15658" y="15657"/>
                  </a:lnTo>
                  <a:close/>
                  <a:moveTo>
                    <a:pt x="20305" y="1549"/>
                  </a:moveTo>
                  <a:lnTo>
                    <a:pt x="20305" y="14108"/>
                  </a:lnTo>
                  <a:lnTo>
                    <a:pt x="14883" y="14108"/>
                  </a:lnTo>
                  <a:lnTo>
                    <a:pt x="14606" y="14163"/>
                  </a:lnTo>
                  <a:lnTo>
                    <a:pt x="14330" y="14329"/>
                  </a:lnTo>
                  <a:lnTo>
                    <a:pt x="14164" y="14606"/>
                  </a:lnTo>
                  <a:lnTo>
                    <a:pt x="14108" y="14882"/>
                  </a:lnTo>
                  <a:lnTo>
                    <a:pt x="14108" y="20304"/>
                  </a:lnTo>
                  <a:lnTo>
                    <a:pt x="1550" y="20304"/>
                  </a:lnTo>
                  <a:lnTo>
                    <a:pt x="1550" y="1549"/>
                  </a:lnTo>
                  <a:close/>
                  <a:moveTo>
                    <a:pt x="775" y="0"/>
                  </a:moveTo>
                  <a:lnTo>
                    <a:pt x="499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55"/>
                  </a:lnTo>
                  <a:lnTo>
                    <a:pt x="222" y="21632"/>
                  </a:lnTo>
                  <a:lnTo>
                    <a:pt x="499" y="21798"/>
                  </a:lnTo>
                  <a:lnTo>
                    <a:pt x="775" y="21853"/>
                  </a:lnTo>
                  <a:lnTo>
                    <a:pt x="14883" y="21853"/>
                  </a:lnTo>
                  <a:lnTo>
                    <a:pt x="15215" y="21798"/>
                  </a:lnTo>
                  <a:lnTo>
                    <a:pt x="15436" y="21632"/>
                  </a:lnTo>
                  <a:lnTo>
                    <a:pt x="21633" y="15436"/>
                  </a:lnTo>
                  <a:lnTo>
                    <a:pt x="21633" y="15380"/>
                  </a:lnTo>
                  <a:lnTo>
                    <a:pt x="21799" y="15159"/>
                  </a:lnTo>
                  <a:lnTo>
                    <a:pt x="21854" y="14882"/>
                  </a:lnTo>
                  <a:lnTo>
                    <a:pt x="21854" y="775"/>
                  </a:lnTo>
                  <a:lnTo>
                    <a:pt x="21799" y="443"/>
                  </a:lnTo>
                  <a:lnTo>
                    <a:pt x="21633" y="222"/>
                  </a:lnTo>
                  <a:lnTo>
                    <a:pt x="21356" y="56"/>
                  </a:lnTo>
                  <a:lnTo>
                    <a:pt x="2107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467327" y="4812897"/>
              <a:ext cx="215224" cy="236037"/>
            </a:xfrm>
            <a:custGeom>
              <a:avLst/>
              <a:gdLst/>
              <a:ahLst/>
              <a:cxnLst/>
              <a:rect l="l" t="t" r="r" b="b"/>
              <a:pathLst>
                <a:path w="18313" h="20084" extrusionOk="0">
                  <a:moveTo>
                    <a:pt x="16763" y="3265"/>
                  </a:moveTo>
                  <a:lnTo>
                    <a:pt x="16763" y="5257"/>
                  </a:lnTo>
                  <a:lnTo>
                    <a:pt x="15657" y="5257"/>
                  </a:lnTo>
                  <a:lnTo>
                    <a:pt x="15657" y="3265"/>
                  </a:lnTo>
                  <a:close/>
                  <a:moveTo>
                    <a:pt x="10567" y="5035"/>
                  </a:moveTo>
                  <a:lnTo>
                    <a:pt x="10567" y="7027"/>
                  </a:lnTo>
                  <a:lnTo>
                    <a:pt x="6805" y="7027"/>
                  </a:lnTo>
                  <a:lnTo>
                    <a:pt x="6805" y="5035"/>
                  </a:lnTo>
                  <a:close/>
                  <a:moveTo>
                    <a:pt x="6030" y="3486"/>
                  </a:moveTo>
                  <a:lnTo>
                    <a:pt x="5754" y="3597"/>
                  </a:lnTo>
                  <a:lnTo>
                    <a:pt x="5477" y="3708"/>
                  </a:lnTo>
                  <a:lnTo>
                    <a:pt x="5311" y="3984"/>
                  </a:lnTo>
                  <a:lnTo>
                    <a:pt x="5256" y="4261"/>
                  </a:lnTo>
                  <a:lnTo>
                    <a:pt x="5256" y="7802"/>
                  </a:lnTo>
                  <a:lnTo>
                    <a:pt x="5311" y="8133"/>
                  </a:lnTo>
                  <a:lnTo>
                    <a:pt x="5477" y="8355"/>
                  </a:lnTo>
                  <a:lnTo>
                    <a:pt x="5754" y="8521"/>
                  </a:lnTo>
                  <a:lnTo>
                    <a:pt x="6030" y="8576"/>
                  </a:lnTo>
                  <a:lnTo>
                    <a:pt x="11341" y="8576"/>
                  </a:lnTo>
                  <a:lnTo>
                    <a:pt x="11618" y="8521"/>
                  </a:lnTo>
                  <a:lnTo>
                    <a:pt x="11895" y="8355"/>
                  </a:lnTo>
                  <a:lnTo>
                    <a:pt x="12061" y="8133"/>
                  </a:lnTo>
                  <a:lnTo>
                    <a:pt x="12116" y="7802"/>
                  </a:lnTo>
                  <a:lnTo>
                    <a:pt x="12116" y="4261"/>
                  </a:lnTo>
                  <a:lnTo>
                    <a:pt x="12061" y="3984"/>
                  </a:lnTo>
                  <a:lnTo>
                    <a:pt x="11895" y="3708"/>
                  </a:lnTo>
                  <a:lnTo>
                    <a:pt x="11618" y="3597"/>
                  </a:lnTo>
                  <a:lnTo>
                    <a:pt x="11341" y="3486"/>
                  </a:lnTo>
                  <a:close/>
                  <a:moveTo>
                    <a:pt x="16763" y="6806"/>
                  </a:moveTo>
                  <a:lnTo>
                    <a:pt x="16763" y="8797"/>
                  </a:lnTo>
                  <a:lnTo>
                    <a:pt x="15657" y="8797"/>
                  </a:lnTo>
                  <a:lnTo>
                    <a:pt x="15657" y="6806"/>
                  </a:lnTo>
                  <a:close/>
                  <a:moveTo>
                    <a:pt x="16763" y="10346"/>
                  </a:moveTo>
                  <a:lnTo>
                    <a:pt x="16763" y="12338"/>
                  </a:lnTo>
                  <a:lnTo>
                    <a:pt x="15657" y="12338"/>
                  </a:lnTo>
                  <a:lnTo>
                    <a:pt x="15657" y="10346"/>
                  </a:lnTo>
                  <a:close/>
                  <a:moveTo>
                    <a:pt x="16763" y="13887"/>
                  </a:moveTo>
                  <a:lnTo>
                    <a:pt x="16763" y="15879"/>
                  </a:lnTo>
                  <a:lnTo>
                    <a:pt x="15657" y="15879"/>
                  </a:lnTo>
                  <a:lnTo>
                    <a:pt x="15657" y="13887"/>
                  </a:lnTo>
                  <a:close/>
                  <a:moveTo>
                    <a:pt x="14108" y="1550"/>
                  </a:moveTo>
                  <a:lnTo>
                    <a:pt x="14108" y="18534"/>
                  </a:lnTo>
                  <a:lnTo>
                    <a:pt x="2379" y="18534"/>
                  </a:lnTo>
                  <a:lnTo>
                    <a:pt x="2379" y="17428"/>
                  </a:lnTo>
                  <a:lnTo>
                    <a:pt x="2490" y="17428"/>
                  </a:lnTo>
                  <a:lnTo>
                    <a:pt x="2822" y="17373"/>
                  </a:lnTo>
                  <a:lnTo>
                    <a:pt x="3043" y="17207"/>
                  </a:lnTo>
                  <a:lnTo>
                    <a:pt x="3209" y="16930"/>
                  </a:lnTo>
                  <a:lnTo>
                    <a:pt x="3264" y="16653"/>
                  </a:lnTo>
                  <a:lnTo>
                    <a:pt x="3209" y="16321"/>
                  </a:lnTo>
                  <a:lnTo>
                    <a:pt x="3043" y="16100"/>
                  </a:lnTo>
                  <a:lnTo>
                    <a:pt x="2822" y="15934"/>
                  </a:lnTo>
                  <a:lnTo>
                    <a:pt x="2490" y="15879"/>
                  </a:lnTo>
                  <a:lnTo>
                    <a:pt x="2379" y="15879"/>
                  </a:lnTo>
                  <a:lnTo>
                    <a:pt x="2379" y="14772"/>
                  </a:lnTo>
                  <a:lnTo>
                    <a:pt x="2490" y="14772"/>
                  </a:lnTo>
                  <a:lnTo>
                    <a:pt x="2822" y="14717"/>
                  </a:lnTo>
                  <a:lnTo>
                    <a:pt x="3043" y="14551"/>
                  </a:lnTo>
                  <a:lnTo>
                    <a:pt x="3209" y="14274"/>
                  </a:lnTo>
                  <a:lnTo>
                    <a:pt x="3264" y="13998"/>
                  </a:lnTo>
                  <a:lnTo>
                    <a:pt x="3209" y="13666"/>
                  </a:lnTo>
                  <a:lnTo>
                    <a:pt x="3043" y="13445"/>
                  </a:lnTo>
                  <a:lnTo>
                    <a:pt x="2822" y="13279"/>
                  </a:lnTo>
                  <a:lnTo>
                    <a:pt x="2490" y="13223"/>
                  </a:lnTo>
                  <a:lnTo>
                    <a:pt x="2379" y="13223"/>
                  </a:lnTo>
                  <a:lnTo>
                    <a:pt x="2379" y="12117"/>
                  </a:lnTo>
                  <a:lnTo>
                    <a:pt x="2490" y="12117"/>
                  </a:lnTo>
                  <a:lnTo>
                    <a:pt x="2822" y="12061"/>
                  </a:lnTo>
                  <a:lnTo>
                    <a:pt x="3043" y="11896"/>
                  </a:lnTo>
                  <a:lnTo>
                    <a:pt x="3209" y="11619"/>
                  </a:lnTo>
                  <a:lnTo>
                    <a:pt x="3264" y="11342"/>
                  </a:lnTo>
                  <a:lnTo>
                    <a:pt x="3209" y="11066"/>
                  </a:lnTo>
                  <a:lnTo>
                    <a:pt x="3043" y="10789"/>
                  </a:lnTo>
                  <a:lnTo>
                    <a:pt x="2822" y="10623"/>
                  </a:lnTo>
                  <a:lnTo>
                    <a:pt x="2490" y="10568"/>
                  </a:lnTo>
                  <a:lnTo>
                    <a:pt x="2379" y="10568"/>
                  </a:lnTo>
                  <a:lnTo>
                    <a:pt x="2379" y="9461"/>
                  </a:lnTo>
                  <a:lnTo>
                    <a:pt x="2490" y="9461"/>
                  </a:lnTo>
                  <a:lnTo>
                    <a:pt x="2822" y="9406"/>
                  </a:lnTo>
                  <a:lnTo>
                    <a:pt x="3043" y="9240"/>
                  </a:lnTo>
                  <a:lnTo>
                    <a:pt x="3209" y="9019"/>
                  </a:lnTo>
                  <a:lnTo>
                    <a:pt x="3264" y="8687"/>
                  </a:lnTo>
                  <a:lnTo>
                    <a:pt x="3209" y="8410"/>
                  </a:lnTo>
                  <a:lnTo>
                    <a:pt x="3043" y="8133"/>
                  </a:lnTo>
                  <a:lnTo>
                    <a:pt x="2822" y="7968"/>
                  </a:lnTo>
                  <a:lnTo>
                    <a:pt x="2490" y="7912"/>
                  </a:lnTo>
                  <a:lnTo>
                    <a:pt x="2379" y="7912"/>
                  </a:lnTo>
                  <a:lnTo>
                    <a:pt x="2379" y="6806"/>
                  </a:lnTo>
                  <a:lnTo>
                    <a:pt x="2490" y="6806"/>
                  </a:lnTo>
                  <a:lnTo>
                    <a:pt x="2822" y="6750"/>
                  </a:lnTo>
                  <a:lnTo>
                    <a:pt x="3043" y="6584"/>
                  </a:lnTo>
                  <a:lnTo>
                    <a:pt x="3209" y="6363"/>
                  </a:lnTo>
                  <a:lnTo>
                    <a:pt x="3264" y="6031"/>
                  </a:lnTo>
                  <a:lnTo>
                    <a:pt x="3209" y="5755"/>
                  </a:lnTo>
                  <a:lnTo>
                    <a:pt x="3043" y="5478"/>
                  </a:lnTo>
                  <a:lnTo>
                    <a:pt x="2822" y="5312"/>
                  </a:lnTo>
                  <a:lnTo>
                    <a:pt x="2490" y="5257"/>
                  </a:lnTo>
                  <a:lnTo>
                    <a:pt x="2379" y="5257"/>
                  </a:lnTo>
                  <a:lnTo>
                    <a:pt x="2379" y="4150"/>
                  </a:lnTo>
                  <a:lnTo>
                    <a:pt x="2490" y="4150"/>
                  </a:lnTo>
                  <a:lnTo>
                    <a:pt x="2822" y="4095"/>
                  </a:lnTo>
                  <a:lnTo>
                    <a:pt x="3043" y="3929"/>
                  </a:lnTo>
                  <a:lnTo>
                    <a:pt x="3209" y="3708"/>
                  </a:lnTo>
                  <a:lnTo>
                    <a:pt x="3264" y="3376"/>
                  </a:lnTo>
                  <a:lnTo>
                    <a:pt x="3209" y="3099"/>
                  </a:lnTo>
                  <a:lnTo>
                    <a:pt x="3043" y="2878"/>
                  </a:lnTo>
                  <a:lnTo>
                    <a:pt x="2822" y="2712"/>
                  </a:lnTo>
                  <a:lnTo>
                    <a:pt x="2490" y="2601"/>
                  </a:lnTo>
                  <a:lnTo>
                    <a:pt x="2379" y="2601"/>
                  </a:lnTo>
                  <a:lnTo>
                    <a:pt x="2379" y="1550"/>
                  </a:lnTo>
                  <a:close/>
                  <a:moveTo>
                    <a:pt x="1604" y="1"/>
                  </a:moveTo>
                  <a:lnTo>
                    <a:pt x="1328" y="56"/>
                  </a:lnTo>
                  <a:lnTo>
                    <a:pt x="1106" y="222"/>
                  </a:lnTo>
                  <a:lnTo>
                    <a:pt x="941" y="443"/>
                  </a:lnTo>
                  <a:lnTo>
                    <a:pt x="830" y="775"/>
                  </a:lnTo>
                  <a:lnTo>
                    <a:pt x="830" y="2601"/>
                  </a:lnTo>
                  <a:lnTo>
                    <a:pt x="719" y="2601"/>
                  </a:lnTo>
                  <a:lnTo>
                    <a:pt x="443" y="2712"/>
                  </a:lnTo>
                  <a:lnTo>
                    <a:pt x="221" y="2878"/>
                  </a:lnTo>
                  <a:lnTo>
                    <a:pt x="55" y="3099"/>
                  </a:lnTo>
                  <a:lnTo>
                    <a:pt x="0" y="3376"/>
                  </a:lnTo>
                  <a:lnTo>
                    <a:pt x="55" y="3708"/>
                  </a:lnTo>
                  <a:lnTo>
                    <a:pt x="221" y="3929"/>
                  </a:lnTo>
                  <a:lnTo>
                    <a:pt x="443" y="4095"/>
                  </a:lnTo>
                  <a:lnTo>
                    <a:pt x="719" y="4150"/>
                  </a:lnTo>
                  <a:lnTo>
                    <a:pt x="830" y="4150"/>
                  </a:lnTo>
                  <a:lnTo>
                    <a:pt x="830" y="5257"/>
                  </a:lnTo>
                  <a:lnTo>
                    <a:pt x="719" y="5257"/>
                  </a:lnTo>
                  <a:lnTo>
                    <a:pt x="443" y="5312"/>
                  </a:lnTo>
                  <a:lnTo>
                    <a:pt x="221" y="5478"/>
                  </a:lnTo>
                  <a:lnTo>
                    <a:pt x="55" y="5755"/>
                  </a:lnTo>
                  <a:lnTo>
                    <a:pt x="0" y="6031"/>
                  </a:lnTo>
                  <a:lnTo>
                    <a:pt x="55" y="6363"/>
                  </a:lnTo>
                  <a:lnTo>
                    <a:pt x="221" y="6584"/>
                  </a:lnTo>
                  <a:lnTo>
                    <a:pt x="443" y="6750"/>
                  </a:lnTo>
                  <a:lnTo>
                    <a:pt x="719" y="6806"/>
                  </a:lnTo>
                  <a:lnTo>
                    <a:pt x="830" y="6806"/>
                  </a:lnTo>
                  <a:lnTo>
                    <a:pt x="830" y="7912"/>
                  </a:lnTo>
                  <a:lnTo>
                    <a:pt x="719" y="7912"/>
                  </a:lnTo>
                  <a:lnTo>
                    <a:pt x="443" y="7968"/>
                  </a:lnTo>
                  <a:lnTo>
                    <a:pt x="221" y="8133"/>
                  </a:lnTo>
                  <a:lnTo>
                    <a:pt x="55" y="8410"/>
                  </a:lnTo>
                  <a:lnTo>
                    <a:pt x="0" y="8687"/>
                  </a:lnTo>
                  <a:lnTo>
                    <a:pt x="55" y="9019"/>
                  </a:lnTo>
                  <a:lnTo>
                    <a:pt x="221" y="9240"/>
                  </a:lnTo>
                  <a:lnTo>
                    <a:pt x="443" y="9406"/>
                  </a:lnTo>
                  <a:lnTo>
                    <a:pt x="719" y="9461"/>
                  </a:lnTo>
                  <a:lnTo>
                    <a:pt x="830" y="9461"/>
                  </a:lnTo>
                  <a:lnTo>
                    <a:pt x="830" y="10568"/>
                  </a:lnTo>
                  <a:lnTo>
                    <a:pt x="719" y="10568"/>
                  </a:lnTo>
                  <a:lnTo>
                    <a:pt x="443" y="10623"/>
                  </a:lnTo>
                  <a:lnTo>
                    <a:pt x="221" y="10789"/>
                  </a:lnTo>
                  <a:lnTo>
                    <a:pt x="55" y="11066"/>
                  </a:lnTo>
                  <a:lnTo>
                    <a:pt x="0" y="11342"/>
                  </a:lnTo>
                  <a:lnTo>
                    <a:pt x="55" y="11619"/>
                  </a:lnTo>
                  <a:lnTo>
                    <a:pt x="221" y="11896"/>
                  </a:lnTo>
                  <a:lnTo>
                    <a:pt x="443" y="12061"/>
                  </a:lnTo>
                  <a:lnTo>
                    <a:pt x="719" y="12117"/>
                  </a:lnTo>
                  <a:lnTo>
                    <a:pt x="830" y="12117"/>
                  </a:lnTo>
                  <a:lnTo>
                    <a:pt x="830" y="13223"/>
                  </a:lnTo>
                  <a:lnTo>
                    <a:pt x="719" y="13223"/>
                  </a:lnTo>
                  <a:lnTo>
                    <a:pt x="443" y="13279"/>
                  </a:lnTo>
                  <a:lnTo>
                    <a:pt x="221" y="13445"/>
                  </a:lnTo>
                  <a:lnTo>
                    <a:pt x="55" y="13666"/>
                  </a:lnTo>
                  <a:lnTo>
                    <a:pt x="0" y="13998"/>
                  </a:lnTo>
                  <a:lnTo>
                    <a:pt x="55" y="14274"/>
                  </a:lnTo>
                  <a:lnTo>
                    <a:pt x="221" y="14551"/>
                  </a:lnTo>
                  <a:lnTo>
                    <a:pt x="443" y="14717"/>
                  </a:lnTo>
                  <a:lnTo>
                    <a:pt x="719" y="14772"/>
                  </a:lnTo>
                  <a:lnTo>
                    <a:pt x="830" y="14772"/>
                  </a:lnTo>
                  <a:lnTo>
                    <a:pt x="830" y="15879"/>
                  </a:lnTo>
                  <a:lnTo>
                    <a:pt x="719" y="15879"/>
                  </a:lnTo>
                  <a:lnTo>
                    <a:pt x="443" y="15934"/>
                  </a:lnTo>
                  <a:lnTo>
                    <a:pt x="221" y="16100"/>
                  </a:lnTo>
                  <a:lnTo>
                    <a:pt x="55" y="16321"/>
                  </a:lnTo>
                  <a:lnTo>
                    <a:pt x="0" y="16653"/>
                  </a:lnTo>
                  <a:lnTo>
                    <a:pt x="55" y="16930"/>
                  </a:lnTo>
                  <a:lnTo>
                    <a:pt x="221" y="17207"/>
                  </a:lnTo>
                  <a:lnTo>
                    <a:pt x="443" y="17373"/>
                  </a:lnTo>
                  <a:lnTo>
                    <a:pt x="719" y="17428"/>
                  </a:lnTo>
                  <a:lnTo>
                    <a:pt x="830" y="17428"/>
                  </a:lnTo>
                  <a:lnTo>
                    <a:pt x="830" y="19309"/>
                  </a:lnTo>
                  <a:lnTo>
                    <a:pt x="941" y="19586"/>
                  </a:lnTo>
                  <a:lnTo>
                    <a:pt x="1106" y="19807"/>
                  </a:lnTo>
                  <a:lnTo>
                    <a:pt x="1328" y="19973"/>
                  </a:lnTo>
                  <a:lnTo>
                    <a:pt x="1604" y="20083"/>
                  </a:lnTo>
                  <a:lnTo>
                    <a:pt x="14882" y="20083"/>
                  </a:lnTo>
                  <a:lnTo>
                    <a:pt x="15159" y="19973"/>
                  </a:lnTo>
                  <a:lnTo>
                    <a:pt x="15435" y="19807"/>
                  </a:lnTo>
                  <a:lnTo>
                    <a:pt x="15601" y="19586"/>
                  </a:lnTo>
                  <a:lnTo>
                    <a:pt x="15657" y="19309"/>
                  </a:lnTo>
                  <a:lnTo>
                    <a:pt x="15657" y="17428"/>
                  </a:lnTo>
                  <a:lnTo>
                    <a:pt x="17538" y="17428"/>
                  </a:lnTo>
                  <a:lnTo>
                    <a:pt x="17814" y="17373"/>
                  </a:lnTo>
                  <a:lnTo>
                    <a:pt x="18036" y="17207"/>
                  </a:lnTo>
                  <a:lnTo>
                    <a:pt x="18202" y="16930"/>
                  </a:lnTo>
                  <a:lnTo>
                    <a:pt x="18312" y="16653"/>
                  </a:lnTo>
                  <a:lnTo>
                    <a:pt x="18312" y="2490"/>
                  </a:lnTo>
                  <a:lnTo>
                    <a:pt x="18202" y="2214"/>
                  </a:lnTo>
                  <a:lnTo>
                    <a:pt x="18036" y="1993"/>
                  </a:lnTo>
                  <a:lnTo>
                    <a:pt x="17814" y="1827"/>
                  </a:lnTo>
                  <a:lnTo>
                    <a:pt x="17538" y="1716"/>
                  </a:lnTo>
                  <a:lnTo>
                    <a:pt x="15657" y="1716"/>
                  </a:lnTo>
                  <a:lnTo>
                    <a:pt x="15657" y="775"/>
                  </a:lnTo>
                  <a:lnTo>
                    <a:pt x="15601" y="443"/>
                  </a:lnTo>
                  <a:lnTo>
                    <a:pt x="15435" y="222"/>
                  </a:lnTo>
                  <a:lnTo>
                    <a:pt x="15159" y="56"/>
                  </a:lnTo>
                  <a:lnTo>
                    <a:pt x="14882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965493" y="5007315"/>
              <a:ext cx="256839" cy="195080"/>
            </a:xfrm>
            <a:custGeom>
              <a:avLst/>
              <a:gdLst/>
              <a:ahLst/>
              <a:cxnLst/>
              <a:rect l="l" t="t" r="r" b="b"/>
              <a:pathLst>
                <a:path w="21854" h="16599" extrusionOk="0">
                  <a:moveTo>
                    <a:pt x="16542" y="2656"/>
                  </a:moveTo>
                  <a:lnTo>
                    <a:pt x="19198" y="5312"/>
                  </a:lnTo>
                  <a:lnTo>
                    <a:pt x="16542" y="5312"/>
                  </a:lnTo>
                  <a:lnTo>
                    <a:pt x="16542" y="2656"/>
                  </a:lnTo>
                  <a:close/>
                  <a:moveTo>
                    <a:pt x="14993" y="1550"/>
                  </a:moveTo>
                  <a:lnTo>
                    <a:pt x="14993" y="6087"/>
                  </a:lnTo>
                  <a:lnTo>
                    <a:pt x="15048" y="6418"/>
                  </a:lnTo>
                  <a:lnTo>
                    <a:pt x="15214" y="6640"/>
                  </a:lnTo>
                  <a:lnTo>
                    <a:pt x="15436" y="6806"/>
                  </a:lnTo>
                  <a:lnTo>
                    <a:pt x="15768" y="6861"/>
                  </a:lnTo>
                  <a:lnTo>
                    <a:pt x="20304" y="6861"/>
                  </a:lnTo>
                  <a:lnTo>
                    <a:pt x="20304" y="15049"/>
                  </a:lnTo>
                  <a:lnTo>
                    <a:pt x="1549" y="15049"/>
                  </a:lnTo>
                  <a:lnTo>
                    <a:pt x="1549" y="1550"/>
                  </a:lnTo>
                  <a:close/>
                  <a:moveTo>
                    <a:pt x="775" y="1"/>
                  </a:moveTo>
                  <a:lnTo>
                    <a:pt x="443" y="112"/>
                  </a:lnTo>
                  <a:lnTo>
                    <a:pt x="221" y="278"/>
                  </a:lnTo>
                  <a:lnTo>
                    <a:pt x="55" y="499"/>
                  </a:lnTo>
                  <a:lnTo>
                    <a:pt x="0" y="775"/>
                  </a:lnTo>
                  <a:lnTo>
                    <a:pt x="0" y="15824"/>
                  </a:lnTo>
                  <a:lnTo>
                    <a:pt x="55" y="16100"/>
                  </a:lnTo>
                  <a:lnTo>
                    <a:pt x="221" y="16377"/>
                  </a:lnTo>
                  <a:lnTo>
                    <a:pt x="443" y="16543"/>
                  </a:lnTo>
                  <a:lnTo>
                    <a:pt x="775" y="16598"/>
                  </a:lnTo>
                  <a:lnTo>
                    <a:pt x="21079" y="16598"/>
                  </a:lnTo>
                  <a:lnTo>
                    <a:pt x="21355" y="16543"/>
                  </a:lnTo>
                  <a:lnTo>
                    <a:pt x="21577" y="16377"/>
                  </a:lnTo>
                  <a:lnTo>
                    <a:pt x="21743" y="16100"/>
                  </a:lnTo>
                  <a:lnTo>
                    <a:pt x="21853" y="15824"/>
                  </a:lnTo>
                  <a:lnTo>
                    <a:pt x="21853" y="6087"/>
                  </a:lnTo>
                  <a:lnTo>
                    <a:pt x="21743" y="5810"/>
                  </a:lnTo>
                  <a:lnTo>
                    <a:pt x="21632" y="5589"/>
                  </a:lnTo>
                  <a:lnTo>
                    <a:pt x="21577" y="5533"/>
                  </a:lnTo>
                  <a:lnTo>
                    <a:pt x="16321" y="278"/>
                  </a:lnTo>
                  <a:lnTo>
                    <a:pt x="16265" y="222"/>
                  </a:lnTo>
                  <a:lnTo>
                    <a:pt x="16044" y="112"/>
                  </a:lnTo>
                  <a:lnTo>
                    <a:pt x="1576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1"/>
            <p:cNvSpPr/>
            <p:nvPr/>
          </p:nvSpPr>
          <p:spPr>
            <a:xfrm rot="1404782">
              <a:off x="1757253" y="4478796"/>
              <a:ext cx="256843" cy="194424"/>
            </a:xfrm>
            <a:custGeom>
              <a:avLst/>
              <a:gdLst/>
              <a:ahLst/>
              <a:cxnLst/>
              <a:rect l="l" t="t" r="r" b="b"/>
              <a:pathLst>
                <a:path w="21854" h="16543" extrusionOk="0">
                  <a:moveTo>
                    <a:pt x="16543" y="2600"/>
                  </a:moveTo>
                  <a:lnTo>
                    <a:pt x="19198" y="5256"/>
                  </a:lnTo>
                  <a:lnTo>
                    <a:pt x="16543" y="5256"/>
                  </a:lnTo>
                  <a:lnTo>
                    <a:pt x="16543" y="2600"/>
                  </a:lnTo>
                  <a:close/>
                  <a:moveTo>
                    <a:pt x="5201" y="4371"/>
                  </a:moveTo>
                  <a:lnTo>
                    <a:pt x="4869" y="4481"/>
                  </a:lnTo>
                  <a:lnTo>
                    <a:pt x="4648" y="4647"/>
                  </a:lnTo>
                  <a:lnTo>
                    <a:pt x="4482" y="4869"/>
                  </a:lnTo>
                  <a:lnTo>
                    <a:pt x="4427" y="5145"/>
                  </a:lnTo>
                  <a:lnTo>
                    <a:pt x="4482" y="5477"/>
                  </a:lnTo>
                  <a:lnTo>
                    <a:pt x="4648" y="5699"/>
                  </a:lnTo>
                  <a:lnTo>
                    <a:pt x="4869" y="5865"/>
                  </a:lnTo>
                  <a:lnTo>
                    <a:pt x="5201" y="5920"/>
                  </a:lnTo>
                  <a:lnTo>
                    <a:pt x="11342" y="5920"/>
                  </a:lnTo>
                  <a:lnTo>
                    <a:pt x="11674" y="5865"/>
                  </a:lnTo>
                  <a:lnTo>
                    <a:pt x="11895" y="5699"/>
                  </a:lnTo>
                  <a:lnTo>
                    <a:pt x="12061" y="5477"/>
                  </a:lnTo>
                  <a:lnTo>
                    <a:pt x="12117" y="5145"/>
                  </a:lnTo>
                  <a:lnTo>
                    <a:pt x="12061" y="4869"/>
                  </a:lnTo>
                  <a:lnTo>
                    <a:pt x="11895" y="4647"/>
                  </a:lnTo>
                  <a:lnTo>
                    <a:pt x="11674" y="4481"/>
                  </a:lnTo>
                  <a:lnTo>
                    <a:pt x="11342" y="4371"/>
                  </a:lnTo>
                  <a:close/>
                  <a:moveTo>
                    <a:pt x="5201" y="7912"/>
                  </a:moveTo>
                  <a:lnTo>
                    <a:pt x="4869" y="7967"/>
                  </a:lnTo>
                  <a:lnTo>
                    <a:pt x="4648" y="8133"/>
                  </a:lnTo>
                  <a:lnTo>
                    <a:pt x="4482" y="8409"/>
                  </a:lnTo>
                  <a:lnTo>
                    <a:pt x="4427" y="8686"/>
                  </a:lnTo>
                  <a:lnTo>
                    <a:pt x="4482" y="9018"/>
                  </a:lnTo>
                  <a:lnTo>
                    <a:pt x="4648" y="9239"/>
                  </a:lnTo>
                  <a:lnTo>
                    <a:pt x="4869" y="9405"/>
                  </a:lnTo>
                  <a:lnTo>
                    <a:pt x="5201" y="9461"/>
                  </a:lnTo>
                  <a:lnTo>
                    <a:pt x="11342" y="9461"/>
                  </a:lnTo>
                  <a:lnTo>
                    <a:pt x="11674" y="9405"/>
                  </a:lnTo>
                  <a:lnTo>
                    <a:pt x="11895" y="9239"/>
                  </a:lnTo>
                  <a:lnTo>
                    <a:pt x="12061" y="9018"/>
                  </a:lnTo>
                  <a:lnTo>
                    <a:pt x="12117" y="8686"/>
                  </a:lnTo>
                  <a:lnTo>
                    <a:pt x="12061" y="8409"/>
                  </a:lnTo>
                  <a:lnTo>
                    <a:pt x="11895" y="8133"/>
                  </a:lnTo>
                  <a:lnTo>
                    <a:pt x="11674" y="7967"/>
                  </a:lnTo>
                  <a:lnTo>
                    <a:pt x="11342" y="7912"/>
                  </a:lnTo>
                  <a:close/>
                  <a:moveTo>
                    <a:pt x="5201" y="11452"/>
                  </a:moveTo>
                  <a:lnTo>
                    <a:pt x="4869" y="11508"/>
                  </a:lnTo>
                  <a:lnTo>
                    <a:pt x="4648" y="11674"/>
                  </a:lnTo>
                  <a:lnTo>
                    <a:pt x="4482" y="11950"/>
                  </a:lnTo>
                  <a:lnTo>
                    <a:pt x="4427" y="12227"/>
                  </a:lnTo>
                  <a:lnTo>
                    <a:pt x="4482" y="12559"/>
                  </a:lnTo>
                  <a:lnTo>
                    <a:pt x="4648" y="12780"/>
                  </a:lnTo>
                  <a:lnTo>
                    <a:pt x="4869" y="12946"/>
                  </a:lnTo>
                  <a:lnTo>
                    <a:pt x="5201" y="13001"/>
                  </a:lnTo>
                  <a:lnTo>
                    <a:pt x="16653" y="13001"/>
                  </a:lnTo>
                  <a:lnTo>
                    <a:pt x="16930" y="12946"/>
                  </a:lnTo>
                  <a:lnTo>
                    <a:pt x="17207" y="12780"/>
                  </a:lnTo>
                  <a:lnTo>
                    <a:pt x="17373" y="12559"/>
                  </a:lnTo>
                  <a:lnTo>
                    <a:pt x="17428" y="12227"/>
                  </a:lnTo>
                  <a:lnTo>
                    <a:pt x="17373" y="11950"/>
                  </a:lnTo>
                  <a:lnTo>
                    <a:pt x="17207" y="11674"/>
                  </a:lnTo>
                  <a:lnTo>
                    <a:pt x="16930" y="11508"/>
                  </a:lnTo>
                  <a:lnTo>
                    <a:pt x="16653" y="11452"/>
                  </a:lnTo>
                  <a:close/>
                  <a:moveTo>
                    <a:pt x="14994" y="1549"/>
                  </a:moveTo>
                  <a:lnTo>
                    <a:pt x="14994" y="6031"/>
                  </a:lnTo>
                  <a:lnTo>
                    <a:pt x="15049" y="6362"/>
                  </a:lnTo>
                  <a:lnTo>
                    <a:pt x="15215" y="6584"/>
                  </a:lnTo>
                  <a:lnTo>
                    <a:pt x="15491" y="6750"/>
                  </a:lnTo>
                  <a:lnTo>
                    <a:pt x="15768" y="6805"/>
                  </a:lnTo>
                  <a:lnTo>
                    <a:pt x="20305" y="6805"/>
                  </a:lnTo>
                  <a:lnTo>
                    <a:pt x="20305" y="14993"/>
                  </a:lnTo>
                  <a:lnTo>
                    <a:pt x="1550" y="14993"/>
                  </a:lnTo>
                  <a:lnTo>
                    <a:pt x="1550" y="1549"/>
                  </a:lnTo>
                  <a:close/>
                  <a:moveTo>
                    <a:pt x="775" y="0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15768"/>
                  </a:lnTo>
                  <a:lnTo>
                    <a:pt x="56" y="16044"/>
                  </a:lnTo>
                  <a:lnTo>
                    <a:pt x="222" y="16321"/>
                  </a:lnTo>
                  <a:lnTo>
                    <a:pt x="443" y="16487"/>
                  </a:lnTo>
                  <a:lnTo>
                    <a:pt x="775" y="16542"/>
                  </a:lnTo>
                  <a:lnTo>
                    <a:pt x="21079" y="16542"/>
                  </a:lnTo>
                  <a:lnTo>
                    <a:pt x="21356" y="16487"/>
                  </a:lnTo>
                  <a:lnTo>
                    <a:pt x="21632" y="16321"/>
                  </a:lnTo>
                  <a:lnTo>
                    <a:pt x="21798" y="16044"/>
                  </a:lnTo>
                  <a:lnTo>
                    <a:pt x="21854" y="15768"/>
                  </a:lnTo>
                  <a:lnTo>
                    <a:pt x="21854" y="6031"/>
                  </a:lnTo>
                  <a:lnTo>
                    <a:pt x="21798" y="5754"/>
                  </a:lnTo>
                  <a:lnTo>
                    <a:pt x="21632" y="5533"/>
                  </a:lnTo>
                  <a:lnTo>
                    <a:pt x="16321" y="222"/>
                  </a:lnTo>
                  <a:lnTo>
                    <a:pt x="16045" y="56"/>
                  </a:lnTo>
                  <a:lnTo>
                    <a:pt x="15768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1"/>
            <p:cNvSpPr/>
            <p:nvPr/>
          </p:nvSpPr>
          <p:spPr>
            <a:xfrm rot="-2889356">
              <a:off x="42222" y="3695880"/>
              <a:ext cx="215219" cy="256834"/>
            </a:xfrm>
            <a:custGeom>
              <a:avLst/>
              <a:gdLst/>
              <a:ahLst/>
              <a:cxnLst/>
              <a:rect l="l" t="t" r="r" b="b"/>
              <a:pathLst>
                <a:path w="18313" h="21854" extrusionOk="0">
                  <a:moveTo>
                    <a:pt x="4260" y="7082"/>
                  </a:moveTo>
                  <a:lnTo>
                    <a:pt x="3984" y="7137"/>
                  </a:lnTo>
                  <a:lnTo>
                    <a:pt x="3762" y="7303"/>
                  </a:lnTo>
                  <a:lnTo>
                    <a:pt x="3596" y="7525"/>
                  </a:lnTo>
                  <a:lnTo>
                    <a:pt x="3486" y="7857"/>
                  </a:lnTo>
                  <a:lnTo>
                    <a:pt x="3596" y="8133"/>
                  </a:lnTo>
                  <a:lnTo>
                    <a:pt x="3762" y="8355"/>
                  </a:lnTo>
                  <a:lnTo>
                    <a:pt x="3984" y="8521"/>
                  </a:lnTo>
                  <a:lnTo>
                    <a:pt x="4260" y="8631"/>
                  </a:lnTo>
                  <a:lnTo>
                    <a:pt x="13997" y="8631"/>
                  </a:lnTo>
                  <a:lnTo>
                    <a:pt x="14274" y="8521"/>
                  </a:lnTo>
                  <a:lnTo>
                    <a:pt x="14551" y="8355"/>
                  </a:lnTo>
                  <a:lnTo>
                    <a:pt x="14717" y="8133"/>
                  </a:lnTo>
                  <a:lnTo>
                    <a:pt x="14772" y="7857"/>
                  </a:lnTo>
                  <a:lnTo>
                    <a:pt x="14717" y="7525"/>
                  </a:lnTo>
                  <a:lnTo>
                    <a:pt x="14551" y="7303"/>
                  </a:lnTo>
                  <a:lnTo>
                    <a:pt x="14274" y="7137"/>
                  </a:lnTo>
                  <a:lnTo>
                    <a:pt x="13997" y="7082"/>
                  </a:lnTo>
                  <a:close/>
                  <a:moveTo>
                    <a:pt x="4260" y="10567"/>
                  </a:moveTo>
                  <a:lnTo>
                    <a:pt x="3984" y="10678"/>
                  </a:lnTo>
                  <a:lnTo>
                    <a:pt x="3762" y="10844"/>
                  </a:lnTo>
                  <a:lnTo>
                    <a:pt x="3596" y="11065"/>
                  </a:lnTo>
                  <a:lnTo>
                    <a:pt x="3486" y="11342"/>
                  </a:lnTo>
                  <a:lnTo>
                    <a:pt x="3596" y="11674"/>
                  </a:lnTo>
                  <a:lnTo>
                    <a:pt x="3762" y="11895"/>
                  </a:lnTo>
                  <a:lnTo>
                    <a:pt x="3984" y="12061"/>
                  </a:lnTo>
                  <a:lnTo>
                    <a:pt x="4260" y="12117"/>
                  </a:lnTo>
                  <a:lnTo>
                    <a:pt x="13997" y="12117"/>
                  </a:lnTo>
                  <a:lnTo>
                    <a:pt x="14274" y="12061"/>
                  </a:lnTo>
                  <a:lnTo>
                    <a:pt x="14551" y="11895"/>
                  </a:lnTo>
                  <a:lnTo>
                    <a:pt x="14717" y="11674"/>
                  </a:lnTo>
                  <a:lnTo>
                    <a:pt x="14772" y="11342"/>
                  </a:lnTo>
                  <a:lnTo>
                    <a:pt x="14717" y="11065"/>
                  </a:lnTo>
                  <a:lnTo>
                    <a:pt x="14551" y="10844"/>
                  </a:lnTo>
                  <a:lnTo>
                    <a:pt x="14274" y="10678"/>
                  </a:lnTo>
                  <a:lnTo>
                    <a:pt x="13997" y="10567"/>
                  </a:lnTo>
                  <a:close/>
                  <a:moveTo>
                    <a:pt x="4260" y="14108"/>
                  </a:moveTo>
                  <a:lnTo>
                    <a:pt x="3984" y="14164"/>
                  </a:lnTo>
                  <a:lnTo>
                    <a:pt x="3762" y="14330"/>
                  </a:lnTo>
                  <a:lnTo>
                    <a:pt x="3596" y="14606"/>
                  </a:lnTo>
                  <a:lnTo>
                    <a:pt x="3486" y="14883"/>
                  </a:lnTo>
                  <a:lnTo>
                    <a:pt x="3596" y="15215"/>
                  </a:lnTo>
                  <a:lnTo>
                    <a:pt x="3762" y="15436"/>
                  </a:lnTo>
                  <a:lnTo>
                    <a:pt x="3984" y="15602"/>
                  </a:lnTo>
                  <a:lnTo>
                    <a:pt x="4260" y="15657"/>
                  </a:lnTo>
                  <a:lnTo>
                    <a:pt x="13997" y="15657"/>
                  </a:lnTo>
                  <a:lnTo>
                    <a:pt x="14274" y="15602"/>
                  </a:lnTo>
                  <a:lnTo>
                    <a:pt x="14551" y="15436"/>
                  </a:lnTo>
                  <a:lnTo>
                    <a:pt x="14717" y="15215"/>
                  </a:lnTo>
                  <a:lnTo>
                    <a:pt x="14772" y="14883"/>
                  </a:lnTo>
                  <a:lnTo>
                    <a:pt x="14717" y="14606"/>
                  </a:lnTo>
                  <a:lnTo>
                    <a:pt x="14551" y="14330"/>
                  </a:lnTo>
                  <a:lnTo>
                    <a:pt x="14274" y="14164"/>
                  </a:lnTo>
                  <a:lnTo>
                    <a:pt x="13997" y="14108"/>
                  </a:lnTo>
                  <a:close/>
                  <a:moveTo>
                    <a:pt x="16764" y="1550"/>
                  </a:moveTo>
                  <a:lnTo>
                    <a:pt x="16764" y="20305"/>
                  </a:lnTo>
                  <a:lnTo>
                    <a:pt x="1549" y="20305"/>
                  </a:lnTo>
                  <a:lnTo>
                    <a:pt x="1549" y="1550"/>
                  </a:lnTo>
                  <a:lnTo>
                    <a:pt x="3430" y="1550"/>
                  </a:lnTo>
                  <a:lnTo>
                    <a:pt x="3430" y="1660"/>
                  </a:lnTo>
                  <a:lnTo>
                    <a:pt x="3430" y="2988"/>
                  </a:lnTo>
                  <a:lnTo>
                    <a:pt x="2988" y="2988"/>
                  </a:lnTo>
                  <a:lnTo>
                    <a:pt x="2988" y="4758"/>
                  </a:lnTo>
                  <a:lnTo>
                    <a:pt x="4703" y="4758"/>
                  </a:lnTo>
                  <a:lnTo>
                    <a:pt x="4703" y="2988"/>
                  </a:lnTo>
                  <a:lnTo>
                    <a:pt x="4260" y="2988"/>
                  </a:lnTo>
                  <a:lnTo>
                    <a:pt x="4260" y="1660"/>
                  </a:lnTo>
                  <a:lnTo>
                    <a:pt x="4260" y="1550"/>
                  </a:lnTo>
                  <a:lnTo>
                    <a:pt x="6971" y="1550"/>
                  </a:lnTo>
                  <a:lnTo>
                    <a:pt x="6916" y="1660"/>
                  </a:lnTo>
                  <a:lnTo>
                    <a:pt x="6916" y="2988"/>
                  </a:lnTo>
                  <a:lnTo>
                    <a:pt x="6473" y="2988"/>
                  </a:lnTo>
                  <a:lnTo>
                    <a:pt x="6473" y="4758"/>
                  </a:lnTo>
                  <a:lnTo>
                    <a:pt x="8244" y="4758"/>
                  </a:lnTo>
                  <a:lnTo>
                    <a:pt x="8244" y="2988"/>
                  </a:lnTo>
                  <a:lnTo>
                    <a:pt x="7801" y="2988"/>
                  </a:lnTo>
                  <a:lnTo>
                    <a:pt x="7801" y="1660"/>
                  </a:lnTo>
                  <a:lnTo>
                    <a:pt x="7801" y="1550"/>
                  </a:lnTo>
                  <a:lnTo>
                    <a:pt x="10512" y="1550"/>
                  </a:lnTo>
                  <a:lnTo>
                    <a:pt x="10457" y="1660"/>
                  </a:lnTo>
                  <a:lnTo>
                    <a:pt x="10457" y="2988"/>
                  </a:lnTo>
                  <a:lnTo>
                    <a:pt x="10014" y="2988"/>
                  </a:lnTo>
                  <a:lnTo>
                    <a:pt x="10014" y="4758"/>
                  </a:lnTo>
                  <a:lnTo>
                    <a:pt x="11784" y="4758"/>
                  </a:lnTo>
                  <a:lnTo>
                    <a:pt x="11784" y="2988"/>
                  </a:lnTo>
                  <a:lnTo>
                    <a:pt x="11342" y="2988"/>
                  </a:lnTo>
                  <a:lnTo>
                    <a:pt x="11342" y="1660"/>
                  </a:lnTo>
                  <a:lnTo>
                    <a:pt x="11342" y="1550"/>
                  </a:lnTo>
                  <a:lnTo>
                    <a:pt x="13997" y="1550"/>
                  </a:lnTo>
                  <a:lnTo>
                    <a:pt x="13997" y="1660"/>
                  </a:lnTo>
                  <a:lnTo>
                    <a:pt x="13997" y="2988"/>
                  </a:lnTo>
                  <a:lnTo>
                    <a:pt x="13555" y="2988"/>
                  </a:lnTo>
                  <a:lnTo>
                    <a:pt x="13555" y="4758"/>
                  </a:lnTo>
                  <a:lnTo>
                    <a:pt x="15325" y="4758"/>
                  </a:lnTo>
                  <a:lnTo>
                    <a:pt x="15325" y="2988"/>
                  </a:lnTo>
                  <a:lnTo>
                    <a:pt x="14883" y="2988"/>
                  </a:lnTo>
                  <a:lnTo>
                    <a:pt x="14883" y="1660"/>
                  </a:lnTo>
                  <a:lnTo>
                    <a:pt x="14883" y="1550"/>
                  </a:lnTo>
                  <a:close/>
                  <a:moveTo>
                    <a:pt x="775" y="1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99"/>
                  </a:lnTo>
                  <a:lnTo>
                    <a:pt x="0" y="775"/>
                  </a:lnTo>
                  <a:lnTo>
                    <a:pt x="0" y="21079"/>
                  </a:lnTo>
                  <a:lnTo>
                    <a:pt x="56" y="21356"/>
                  </a:lnTo>
                  <a:lnTo>
                    <a:pt x="222" y="21632"/>
                  </a:lnTo>
                  <a:lnTo>
                    <a:pt x="443" y="21798"/>
                  </a:lnTo>
                  <a:lnTo>
                    <a:pt x="775" y="21854"/>
                  </a:lnTo>
                  <a:lnTo>
                    <a:pt x="17538" y="21854"/>
                  </a:lnTo>
                  <a:lnTo>
                    <a:pt x="17815" y="21798"/>
                  </a:lnTo>
                  <a:lnTo>
                    <a:pt x="18091" y="21632"/>
                  </a:lnTo>
                  <a:lnTo>
                    <a:pt x="18257" y="21356"/>
                  </a:lnTo>
                  <a:lnTo>
                    <a:pt x="18313" y="21079"/>
                  </a:lnTo>
                  <a:lnTo>
                    <a:pt x="18313" y="775"/>
                  </a:lnTo>
                  <a:lnTo>
                    <a:pt x="18257" y="499"/>
                  </a:lnTo>
                  <a:lnTo>
                    <a:pt x="18091" y="222"/>
                  </a:lnTo>
                  <a:lnTo>
                    <a:pt x="17815" y="56"/>
                  </a:lnTo>
                  <a:lnTo>
                    <a:pt x="1753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1325653" y="4689868"/>
              <a:ext cx="246438" cy="241244"/>
            </a:xfrm>
            <a:custGeom>
              <a:avLst/>
              <a:gdLst/>
              <a:ahLst/>
              <a:cxnLst/>
              <a:rect l="l" t="t" r="r" b="b"/>
              <a:pathLst>
                <a:path w="20969" h="20527" extrusionOk="0">
                  <a:moveTo>
                    <a:pt x="14883" y="1827"/>
                  </a:moveTo>
                  <a:lnTo>
                    <a:pt x="19143" y="6086"/>
                  </a:lnTo>
                  <a:lnTo>
                    <a:pt x="10844" y="16377"/>
                  </a:lnTo>
                  <a:lnTo>
                    <a:pt x="4980" y="10512"/>
                  </a:lnTo>
                  <a:lnTo>
                    <a:pt x="14883" y="1827"/>
                  </a:lnTo>
                  <a:close/>
                  <a:moveTo>
                    <a:pt x="4316" y="12006"/>
                  </a:moveTo>
                  <a:lnTo>
                    <a:pt x="9406" y="17096"/>
                  </a:lnTo>
                  <a:lnTo>
                    <a:pt x="9406" y="17096"/>
                  </a:lnTo>
                  <a:lnTo>
                    <a:pt x="9018" y="16985"/>
                  </a:lnTo>
                  <a:lnTo>
                    <a:pt x="8687" y="16930"/>
                  </a:lnTo>
                  <a:lnTo>
                    <a:pt x="8299" y="16930"/>
                  </a:lnTo>
                  <a:lnTo>
                    <a:pt x="7912" y="16985"/>
                  </a:lnTo>
                  <a:lnTo>
                    <a:pt x="7469" y="17096"/>
                  </a:lnTo>
                  <a:lnTo>
                    <a:pt x="7027" y="17262"/>
                  </a:lnTo>
                  <a:lnTo>
                    <a:pt x="6529" y="17483"/>
                  </a:lnTo>
                  <a:lnTo>
                    <a:pt x="6086" y="17815"/>
                  </a:lnTo>
                  <a:lnTo>
                    <a:pt x="3597" y="15270"/>
                  </a:lnTo>
                  <a:lnTo>
                    <a:pt x="3873" y="14828"/>
                  </a:lnTo>
                  <a:lnTo>
                    <a:pt x="4150" y="14385"/>
                  </a:lnTo>
                  <a:lnTo>
                    <a:pt x="4316" y="13942"/>
                  </a:lnTo>
                  <a:lnTo>
                    <a:pt x="4427" y="13445"/>
                  </a:lnTo>
                  <a:lnTo>
                    <a:pt x="4482" y="13057"/>
                  </a:lnTo>
                  <a:lnTo>
                    <a:pt x="4427" y="12725"/>
                  </a:lnTo>
                  <a:lnTo>
                    <a:pt x="4371" y="12338"/>
                  </a:lnTo>
                  <a:lnTo>
                    <a:pt x="4316" y="12006"/>
                  </a:lnTo>
                  <a:close/>
                  <a:moveTo>
                    <a:pt x="3431" y="17317"/>
                  </a:moveTo>
                  <a:lnTo>
                    <a:pt x="4095" y="17981"/>
                  </a:lnTo>
                  <a:lnTo>
                    <a:pt x="3209" y="18866"/>
                  </a:lnTo>
                  <a:lnTo>
                    <a:pt x="2214" y="18534"/>
                  </a:lnTo>
                  <a:lnTo>
                    <a:pt x="3431" y="17317"/>
                  </a:lnTo>
                  <a:close/>
                  <a:moveTo>
                    <a:pt x="14938" y="1"/>
                  </a:moveTo>
                  <a:lnTo>
                    <a:pt x="14662" y="56"/>
                  </a:lnTo>
                  <a:lnTo>
                    <a:pt x="14385" y="167"/>
                  </a:lnTo>
                  <a:lnTo>
                    <a:pt x="3375" y="9904"/>
                  </a:lnTo>
                  <a:lnTo>
                    <a:pt x="3320" y="9904"/>
                  </a:lnTo>
                  <a:lnTo>
                    <a:pt x="2435" y="10789"/>
                  </a:lnTo>
                  <a:lnTo>
                    <a:pt x="2269" y="11066"/>
                  </a:lnTo>
                  <a:lnTo>
                    <a:pt x="2214" y="11342"/>
                  </a:lnTo>
                  <a:lnTo>
                    <a:pt x="2269" y="11674"/>
                  </a:lnTo>
                  <a:lnTo>
                    <a:pt x="2435" y="11896"/>
                  </a:lnTo>
                  <a:lnTo>
                    <a:pt x="2656" y="12227"/>
                  </a:lnTo>
                  <a:lnTo>
                    <a:pt x="2822" y="12504"/>
                  </a:lnTo>
                  <a:lnTo>
                    <a:pt x="2933" y="12836"/>
                  </a:lnTo>
                  <a:lnTo>
                    <a:pt x="2877" y="13223"/>
                  </a:lnTo>
                  <a:lnTo>
                    <a:pt x="2767" y="13611"/>
                  </a:lnTo>
                  <a:lnTo>
                    <a:pt x="2601" y="13998"/>
                  </a:lnTo>
                  <a:lnTo>
                    <a:pt x="2324" y="14385"/>
                  </a:lnTo>
                  <a:lnTo>
                    <a:pt x="1992" y="14772"/>
                  </a:lnTo>
                  <a:lnTo>
                    <a:pt x="1826" y="15049"/>
                  </a:lnTo>
                  <a:lnTo>
                    <a:pt x="1771" y="15326"/>
                  </a:lnTo>
                  <a:lnTo>
                    <a:pt x="1826" y="15602"/>
                  </a:lnTo>
                  <a:lnTo>
                    <a:pt x="1992" y="15879"/>
                  </a:lnTo>
                  <a:lnTo>
                    <a:pt x="2324" y="16211"/>
                  </a:lnTo>
                  <a:lnTo>
                    <a:pt x="222" y="18313"/>
                  </a:lnTo>
                  <a:lnTo>
                    <a:pt x="111" y="18479"/>
                  </a:lnTo>
                  <a:lnTo>
                    <a:pt x="1" y="18645"/>
                  </a:lnTo>
                  <a:lnTo>
                    <a:pt x="1" y="18811"/>
                  </a:lnTo>
                  <a:lnTo>
                    <a:pt x="1" y="19032"/>
                  </a:lnTo>
                  <a:lnTo>
                    <a:pt x="111" y="19198"/>
                  </a:lnTo>
                  <a:lnTo>
                    <a:pt x="222" y="19364"/>
                  </a:lnTo>
                  <a:lnTo>
                    <a:pt x="333" y="19530"/>
                  </a:lnTo>
                  <a:lnTo>
                    <a:pt x="499" y="19586"/>
                  </a:lnTo>
                  <a:lnTo>
                    <a:pt x="3154" y="20471"/>
                  </a:lnTo>
                  <a:lnTo>
                    <a:pt x="3431" y="20526"/>
                  </a:lnTo>
                  <a:lnTo>
                    <a:pt x="3707" y="20471"/>
                  </a:lnTo>
                  <a:lnTo>
                    <a:pt x="3984" y="20305"/>
                  </a:lnTo>
                  <a:lnTo>
                    <a:pt x="5201" y="19088"/>
                  </a:lnTo>
                  <a:lnTo>
                    <a:pt x="5533" y="19420"/>
                  </a:lnTo>
                  <a:lnTo>
                    <a:pt x="5754" y="19586"/>
                  </a:lnTo>
                  <a:lnTo>
                    <a:pt x="6086" y="19641"/>
                  </a:lnTo>
                  <a:lnTo>
                    <a:pt x="6363" y="19586"/>
                  </a:lnTo>
                  <a:lnTo>
                    <a:pt x="6640" y="19420"/>
                  </a:lnTo>
                  <a:lnTo>
                    <a:pt x="7027" y="19032"/>
                  </a:lnTo>
                  <a:lnTo>
                    <a:pt x="7414" y="18811"/>
                  </a:lnTo>
                  <a:lnTo>
                    <a:pt x="7801" y="18590"/>
                  </a:lnTo>
                  <a:lnTo>
                    <a:pt x="8189" y="18479"/>
                  </a:lnTo>
                  <a:lnTo>
                    <a:pt x="8521" y="18479"/>
                  </a:lnTo>
                  <a:lnTo>
                    <a:pt x="8853" y="18534"/>
                  </a:lnTo>
                  <a:lnTo>
                    <a:pt x="9184" y="18700"/>
                  </a:lnTo>
                  <a:lnTo>
                    <a:pt x="9516" y="18977"/>
                  </a:lnTo>
                  <a:lnTo>
                    <a:pt x="9738" y="19143"/>
                  </a:lnTo>
                  <a:lnTo>
                    <a:pt x="10014" y="19198"/>
                  </a:lnTo>
                  <a:lnTo>
                    <a:pt x="10346" y="19143"/>
                  </a:lnTo>
                  <a:lnTo>
                    <a:pt x="10568" y="18977"/>
                  </a:lnTo>
                  <a:lnTo>
                    <a:pt x="11453" y="18092"/>
                  </a:lnTo>
                  <a:lnTo>
                    <a:pt x="11508" y="18036"/>
                  </a:lnTo>
                  <a:lnTo>
                    <a:pt x="20803" y="6529"/>
                  </a:lnTo>
                  <a:lnTo>
                    <a:pt x="20913" y="6308"/>
                  </a:lnTo>
                  <a:lnTo>
                    <a:pt x="20969" y="6031"/>
                  </a:lnTo>
                  <a:lnTo>
                    <a:pt x="20913" y="5755"/>
                  </a:lnTo>
                  <a:lnTo>
                    <a:pt x="20747" y="5533"/>
                  </a:lnTo>
                  <a:lnTo>
                    <a:pt x="15436" y="222"/>
                  </a:lnTo>
                  <a:lnTo>
                    <a:pt x="15215" y="56"/>
                  </a:lnTo>
                  <a:lnTo>
                    <a:pt x="1493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1"/>
            <p:cNvSpPr/>
            <p:nvPr/>
          </p:nvSpPr>
          <p:spPr>
            <a:xfrm rot="3891786">
              <a:off x="747980" y="4447574"/>
              <a:ext cx="256852" cy="256852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16211" y="1882"/>
                  </a:moveTo>
                  <a:lnTo>
                    <a:pt x="19973" y="5644"/>
                  </a:lnTo>
                  <a:lnTo>
                    <a:pt x="5644" y="19972"/>
                  </a:lnTo>
                  <a:lnTo>
                    <a:pt x="1882" y="16210"/>
                  </a:lnTo>
                  <a:lnTo>
                    <a:pt x="3873" y="14219"/>
                  </a:lnTo>
                  <a:lnTo>
                    <a:pt x="5533" y="15878"/>
                  </a:lnTo>
                  <a:lnTo>
                    <a:pt x="5810" y="16044"/>
                  </a:lnTo>
                  <a:lnTo>
                    <a:pt x="6086" y="16100"/>
                  </a:lnTo>
                  <a:lnTo>
                    <a:pt x="6363" y="16044"/>
                  </a:lnTo>
                  <a:lnTo>
                    <a:pt x="6640" y="15878"/>
                  </a:lnTo>
                  <a:lnTo>
                    <a:pt x="6806" y="15602"/>
                  </a:lnTo>
                  <a:lnTo>
                    <a:pt x="6861" y="15325"/>
                  </a:lnTo>
                  <a:lnTo>
                    <a:pt x="6806" y="15049"/>
                  </a:lnTo>
                  <a:lnTo>
                    <a:pt x="6640" y="14772"/>
                  </a:lnTo>
                  <a:lnTo>
                    <a:pt x="4980" y="13112"/>
                  </a:lnTo>
                  <a:lnTo>
                    <a:pt x="5644" y="12448"/>
                  </a:lnTo>
                  <a:lnTo>
                    <a:pt x="6861" y="13666"/>
                  </a:lnTo>
                  <a:lnTo>
                    <a:pt x="7137" y="13831"/>
                  </a:lnTo>
                  <a:lnTo>
                    <a:pt x="7414" y="13887"/>
                  </a:lnTo>
                  <a:lnTo>
                    <a:pt x="7691" y="13831"/>
                  </a:lnTo>
                  <a:lnTo>
                    <a:pt x="7967" y="13666"/>
                  </a:lnTo>
                  <a:lnTo>
                    <a:pt x="8133" y="13389"/>
                  </a:lnTo>
                  <a:lnTo>
                    <a:pt x="8189" y="13112"/>
                  </a:lnTo>
                  <a:lnTo>
                    <a:pt x="8133" y="12836"/>
                  </a:lnTo>
                  <a:lnTo>
                    <a:pt x="7967" y="12559"/>
                  </a:lnTo>
                  <a:lnTo>
                    <a:pt x="6750" y="11342"/>
                  </a:lnTo>
                  <a:lnTo>
                    <a:pt x="7635" y="10457"/>
                  </a:lnTo>
                  <a:lnTo>
                    <a:pt x="9295" y="12116"/>
                  </a:lnTo>
                  <a:lnTo>
                    <a:pt x="9516" y="12282"/>
                  </a:lnTo>
                  <a:lnTo>
                    <a:pt x="9848" y="12338"/>
                  </a:lnTo>
                  <a:lnTo>
                    <a:pt x="10125" y="12282"/>
                  </a:lnTo>
                  <a:lnTo>
                    <a:pt x="10346" y="12116"/>
                  </a:lnTo>
                  <a:lnTo>
                    <a:pt x="10512" y="11895"/>
                  </a:lnTo>
                  <a:lnTo>
                    <a:pt x="10623" y="11563"/>
                  </a:lnTo>
                  <a:lnTo>
                    <a:pt x="10512" y="11287"/>
                  </a:lnTo>
                  <a:lnTo>
                    <a:pt x="10346" y="11065"/>
                  </a:lnTo>
                  <a:lnTo>
                    <a:pt x="8687" y="9406"/>
                  </a:lnTo>
                  <a:lnTo>
                    <a:pt x="9406" y="8686"/>
                  </a:lnTo>
                  <a:lnTo>
                    <a:pt x="10402" y="9682"/>
                  </a:lnTo>
                  <a:lnTo>
                    <a:pt x="10623" y="9848"/>
                  </a:lnTo>
                  <a:lnTo>
                    <a:pt x="10955" y="9903"/>
                  </a:lnTo>
                  <a:lnTo>
                    <a:pt x="11231" y="9848"/>
                  </a:lnTo>
                  <a:lnTo>
                    <a:pt x="11508" y="9682"/>
                  </a:lnTo>
                  <a:lnTo>
                    <a:pt x="11674" y="9461"/>
                  </a:lnTo>
                  <a:lnTo>
                    <a:pt x="11729" y="9184"/>
                  </a:lnTo>
                  <a:lnTo>
                    <a:pt x="11674" y="8852"/>
                  </a:lnTo>
                  <a:lnTo>
                    <a:pt x="11508" y="8631"/>
                  </a:lnTo>
                  <a:lnTo>
                    <a:pt x="10457" y="7635"/>
                  </a:lnTo>
                  <a:lnTo>
                    <a:pt x="11342" y="6750"/>
                  </a:lnTo>
                  <a:lnTo>
                    <a:pt x="13002" y="8410"/>
                  </a:lnTo>
                  <a:lnTo>
                    <a:pt x="13278" y="8576"/>
                  </a:lnTo>
                  <a:lnTo>
                    <a:pt x="13555" y="8631"/>
                  </a:lnTo>
                  <a:lnTo>
                    <a:pt x="13887" y="8576"/>
                  </a:lnTo>
                  <a:lnTo>
                    <a:pt x="14108" y="8410"/>
                  </a:lnTo>
                  <a:lnTo>
                    <a:pt x="14274" y="8133"/>
                  </a:lnTo>
                  <a:lnTo>
                    <a:pt x="14330" y="7856"/>
                  </a:lnTo>
                  <a:lnTo>
                    <a:pt x="14274" y="7580"/>
                  </a:lnTo>
                  <a:lnTo>
                    <a:pt x="14108" y="7303"/>
                  </a:lnTo>
                  <a:lnTo>
                    <a:pt x="12449" y="5644"/>
                  </a:lnTo>
                  <a:lnTo>
                    <a:pt x="13112" y="4980"/>
                  </a:lnTo>
                  <a:lnTo>
                    <a:pt x="14385" y="6197"/>
                  </a:lnTo>
                  <a:lnTo>
                    <a:pt x="14606" y="6363"/>
                  </a:lnTo>
                  <a:lnTo>
                    <a:pt x="14883" y="6418"/>
                  </a:lnTo>
                  <a:lnTo>
                    <a:pt x="15215" y="6363"/>
                  </a:lnTo>
                  <a:lnTo>
                    <a:pt x="15436" y="6141"/>
                  </a:lnTo>
                  <a:lnTo>
                    <a:pt x="15602" y="5920"/>
                  </a:lnTo>
                  <a:lnTo>
                    <a:pt x="15657" y="5644"/>
                  </a:lnTo>
                  <a:lnTo>
                    <a:pt x="15602" y="5312"/>
                  </a:lnTo>
                  <a:lnTo>
                    <a:pt x="15436" y="5090"/>
                  </a:lnTo>
                  <a:lnTo>
                    <a:pt x="14219" y="3873"/>
                  </a:lnTo>
                  <a:lnTo>
                    <a:pt x="16211" y="1882"/>
                  </a:lnTo>
                  <a:close/>
                  <a:moveTo>
                    <a:pt x="16211" y="0"/>
                  </a:moveTo>
                  <a:lnTo>
                    <a:pt x="15934" y="56"/>
                  </a:lnTo>
                  <a:lnTo>
                    <a:pt x="15657" y="222"/>
                  </a:lnTo>
                  <a:lnTo>
                    <a:pt x="7082" y="8852"/>
                  </a:lnTo>
                  <a:lnTo>
                    <a:pt x="222" y="15712"/>
                  </a:lnTo>
                  <a:lnTo>
                    <a:pt x="56" y="15934"/>
                  </a:lnTo>
                  <a:lnTo>
                    <a:pt x="1" y="16210"/>
                  </a:lnTo>
                  <a:lnTo>
                    <a:pt x="56" y="16542"/>
                  </a:lnTo>
                  <a:lnTo>
                    <a:pt x="222" y="16764"/>
                  </a:lnTo>
                  <a:lnTo>
                    <a:pt x="5090" y="21632"/>
                  </a:lnTo>
                  <a:lnTo>
                    <a:pt x="5312" y="21798"/>
                  </a:lnTo>
                  <a:lnTo>
                    <a:pt x="5644" y="21853"/>
                  </a:lnTo>
                  <a:lnTo>
                    <a:pt x="5920" y="21798"/>
                  </a:lnTo>
                  <a:lnTo>
                    <a:pt x="6197" y="21632"/>
                  </a:lnTo>
                  <a:lnTo>
                    <a:pt x="21632" y="6197"/>
                  </a:lnTo>
                  <a:lnTo>
                    <a:pt x="21798" y="5920"/>
                  </a:lnTo>
                  <a:lnTo>
                    <a:pt x="21854" y="5644"/>
                  </a:lnTo>
                  <a:lnTo>
                    <a:pt x="21798" y="5367"/>
                  </a:lnTo>
                  <a:lnTo>
                    <a:pt x="21632" y="5090"/>
                  </a:lnTo>
                  <a:lnTo>
                    <a:pt x="16764" y="222"/>
                  </a:lnTo>
                  <a:lnTo>
                    <a:pt x="16487" y="56"/>
                  </a:lnTo>
                  <a:lnTo>
                    <a:pt x="16211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1"/>
            <p:cNvSpPr/>
            <p:nvPr/>
          </p:nvSpPr>
          <p:spPr>
            <a:xfrm rot="10546735">
              <a:off x="2333495" y="4819538"/>
              <a:ext cx="256826" cy="256826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4205" y="11010"/>
                  </a:moveTo>
                  <a:lnTo>
                    <a:pt x="10844" y="17649"/>
                  </a:lnTo>
                  <a:lnTo>
                    <a:pt x="4205" y="17649"/>
                  </a:lnTo>
                  <a:lnTo>
                    <a:pt x="4205" y="11010"/>
                  </a:lnTo>
                  <a:close/>
                  <a:moveTo>
                    <a:pt x="3320" y="8410"/>
                  </a:moveTo>
                  <a:lnTo>
                    <a:pt x="3098" y="8465"/>
                  </a:lnTo>
                  <a:lnTo>
                    <a:pt x="2932" y="8576"/>
                  </a:lnTo>
                  <a:lnTo>
                    <a:pt x="2767" y="8742"/>
                  </a:lnTo>
                  <a:lnTo>
                    <a:pt x="2656" y="8908"/>
                  </a:lnTo>
                  <a:lnTo>
                    <a:pt x="2656" y="9129"/>
                  </a:lnTo>
                  <a:lnTo>
                    <a:pt x="2656" y="18424"/>
                  </a:lnTo>
                  <a:lnTo>
                    <a:pt x="2711" y="18700"/>
                  </a:lnTo>
                  <a:lnTo>
                    <a:pt x="2877" y="18977"/>
                  </a:lnTo>
                  <a:lnTo>
                    <a:pt x="3098" y="19143"/>
                  </a:lnTo>
                  <a:lnTo>
                    <a:pt x="3430" y="19198"/>
                  </a:lnTo>
                  <a:lnTo>
                    <a:pt x="12670" y="19198"/>
                  </a:lnTo>
                  <a:lnTo>
                    <a:pt x="12891" y="19143"/>
                  </a:lnTo>
                  <a:lnTo>
                    <a:pt x="13112" y="19088"/>
                  </a:lnTo>
                  <a:lnTo>
                    <a:pt x="13278" y="18922"/>
                  </a:lnTo>
                  <a:lnTo>
                    <a:pt x="13389" y="18700"/>
                  </a:lnTo>
                  <a:lnTo>
                    <a:pt x="13444" y="18479"/>
                  </a:lnTo>
                  <a:lnTo>
                    <a:pt x="13444" y="18258"/>
                  </a:lnTo>
                  <a:lnTo>
                    <a:pt x="13389" y="18036"/>
                  </a:lnTo>
                  <a:lnTo>
                    <a:pt x="13223" y="17870"/>
                  </a:lnTo>
                  <a:lnTo>
                    <a:pt x="3984" y="8631"/>
                  </a:lnTo>
                  <a:lnTo>
                    <a:pt x="3762" y="8465"/>
                  </a:lnTo>
                  <a:lnTo>
                    <a:pt x="3596" y="8410"/>
                  </a:lnTo>
                  <a:close/>
                  <a:moveTo>
                    <a:pt x="1549" y="2656"/>
                  </a:moveTo>
                  <a:lnTo>
                    <a:pt x="3209" y="4316"/>
                  </a:lnTo>
                  <a:lnTo>
                    <a:pt x="2877" y="4648"/>
                  </a:lnTo>
                  <a:lnTo>
                    <a:pt x="2711" y="4869"/>
                  </a:lnTo>
                  <a:lnTo>
                    <a:pt x="2656" y="5201"/>
                  </a:lnTo>
                  <a:lnTo>
                    <a:pt x="2711" y="5478"/>
                  </a:lnTo>
                  <a:lnTo>
                    <a:pt x="2877" y="5754"/>
                  </a:lnTo>
                  <a:lnTo>
                    <a:pt x="3154" y="5920"/>
                  </a:lnTo>
                  <a:lnTo>
                    <a:pt x="3430" y="5976"/>
                  </a:lnTo>
                  <a:lnTo>
                    <a:pt x="3707" y="5920"/>
                  </a:lnTo>
                  <a:lnTo>
                    <a:pt x="3984" y="5754"/>
                  </a:lnTo>
                  <a:lnTo>
                    <a:pt x="4316" y="5367"/>
                  </a:lnTo>
                  <a:lnTo>
                    <a:pt x="5422" y="6529"/>
                  </a:lnTo>
                  <a:lnTo>
                    <a:pt x="5090" y="6861"/>
                  </a:lnTo>
                  <a:lnTo>
                    <a:pt x="4924" y="7082"/>
                  </a:lnTo>
                  <a:lnTo>
                    <a:pt x="4869" y="7414"/>
                  </a:lnTo>
                  <a:lnTo>
                    <a:pt x="4924" y="7691"/>
                  </a:lnTo>
                  <a:lnTo>
                    <a:pt x="5090" y="7912"/>
                  </a:lnTo>
                  <a:lnTo>
                    <a:pt x="5311" y="8133"/>
                  </a:lnTo>
                  <a:lnTo>
                    <a:pt x="5643" y="8189"/>
                  </a:lnTo>
                  <a:lnTo>
                    <a:pt x="5920" y="8133"/>
                  </a:lnTo>
                  <a:lnTo>
                    <a:pt x="6197" y="7912"/>
                  </a:lnTo>
                  <a:lnTo>
                    <a:pt x="6529" y="7580"/>
                  </a:lnTo>
                  <a:lnTo>
                    <a:pt x="7635" y="8742"/>
                  </a:lnTo>
                  <a:lnTo>
                    <a:pt x="7303" y="9074"/>
                  </a:lnTo>
                  <a:lnTo>
                    <a:pt x="7137" y="9295"/>
                  </a:lnTo>
                  <a:lnTo>
                    <a:pt x="7082" y="9572"/>
                  </a:lnTo>
                  <a:lnTo>
                    <a:pt x="7137" y="9904"/>
                  </a:lnTo>
                  <a:lnTo>
                    <a:pt x="7303" y="10125"/>
                  </a:lnTo>
                  <a:lnTo>
                    <a:pt x="7524" y="10291"/>
                  </a:lnTo>
                  <a:lnTo>
                    <a:pt x="7856" y="10346"/>
                  </a:lnTo>
                  <a:lnTo>
                    <a:pt x="8133" y="10291"/>
                  </a:lnTo>
                  <a:lnTo>
                    <a:pt x="8354" y="10125"/>
                  </a:lnTo>
                  <a:lnTo>
                    <a:pt x="8742" y="9793"/>
                  </a:lnTo>
                  <a:lnTo>
                    <a:pt x="9848" y="10900"/>
                  </a:lnTo>
                  <a:lnTo>
                    <a:pt x="9516" y="11232"/>
                  </a:lnTo>
                  <a:lnTo>
                    <a:pt x="9350" y="11508"/>
                  </a:lnTo>
                  <a:lnTo>
                    <a:pt x="9239" y="11785"/>
                  </a:lnTo>
                  <a:lnTo>
                    <a:pt x="9350" y="12117"/>
                  </a:lnTo>
                  <a:lnTo>
                    <a:pt x="9516" y="12338"/>
                  </a:lnTo>
                  <a:lnTo>
                    <a:pt x="9737" y="12504"/>
                  </a:lnTo>
                  <a:lnTo>
                    <a:pt x="10014" y="12559"/>
                  </a:lnTo>
                  <a:lnTo>
                    <a:pt x="10346" y="12504"/>
                  </a:lnTo>
                  <a:lnTo>
                    <a:pt x="10567" y="12338"/>
                  </a:lnTo>
                  <a:lnTo>
                    <a:pt x="10899" y="12006"/>
                  </a:lnTo>
                  <a:lnTo>
                    <a:pt x="12061" y="13113"/>
                  </a:lnTo>
                  <a:lnTo>
                    <a:pt x="11674" y="13445"/>
                  </a:lnTo>
                  <a:lnTo>
                    <a:pt x="11508" y="13721"/>
                  </a:lnTo>
                  <a:lnTo>
                    <a:pt x="11452" y="13998"/>
                  </a:lnTo>
                  <a:lnTo>
                    <a:pt x="11508" y="14330"/>
                  </a:lnTo>
                  <a:lnTo>
                    <a:pt x="11674" y="14551"/>
                  </a:lnTo>
                  <a:lnTo>
                    <a:pt x="11950" y="14717"/>
                  </a:lnTo>
                  <a:lnTo>
                    <a:pt x="12227" y="14772"/>
                  </a:lnTo>
                  <a:lnTo>
                    <a:pt x="12559" y="14717"/>
                  </a:lnTo>
                  <a:lnTo>
                    <a:pt x="12780" y="14551"/>
                  </a:lnTo>
                  <a:lnTo>
                    <a:pt x="13112" y="14219"/>
                  </a:lnTo>
                  <a:lnTo>
                    <a:pt x="14219" y="15326"/>
                  </a:lnTo>
                  <a:lnTo>
                    <a:pt x="13887" y="15657"/>
                  </a:lnTo>
                  <a:lnTo>
                    <a:pt x="13721" y="15934"/>
                  </a:lnTo>
                  <a:lnTo>
                    <a:pt x="13665" y="16211"/>
                  </a:lnTo>
                  <a:lnTo>
                    <a:pt x="13721" y="16487"/>
                  </a:lnTo>
                  <a:lnTo>
                    <a:pt x="13887" y="16764"/>
                  </a:lnTo>
                  <a:lnTo>
                    <a:pt x="14163" y="16930"/>
                  </a:lnTo>
                  <a:lnTo>
                    <a:pt x="14440" y="16985"/>
                  </a:lnTo>
                  <a:lnTo>
                    <a:pt x="14717" y="16930"/>
                  </a:lnTo>
                  <a:lnTo>
                    <a:pt x="14993" y="16764"/>
                  </a:lnTo>
                  <a:lnTo>
                    <a:pt x="15325" y="16432"/>
                  </a:lnTo>
                  <a:lnTo>
                    <a:pt x="16432" y="17538"/>
                  </a:lnTo>
                  <a:lnTo>
                    <a:pt x="16100" y="17870"/>
                  </a:lnTo>
                  <a:lnTo>
                    <a:pt x="15934" y="18147"/>
                  </a:lnTo>
                  <a:lnTo>
                    <a:pt x="15878" y="18424"/>
                  </a:lnTo>
                  <a:lnTo>
                    <a:pt x="15934" y="18700"/>
                  </a:lnTo>
                  <a:lnTo>
                    <a:pt x="16100" y="18977"/>
                  </a:lnTo>
                  <a:lnTo>
                    <a:pt x="16376" y="19143"/>
                  </a:lnTo>
                  <a:lnTo>
                    <a:pt x="16653" y="19198"/>
                  </a:lnTo>
                  <a:lnTo>
                    <a:pt x="16930" y="19143"/>
                  </a:lnTo>
                  <a:lnTo>
                    <a:pt x="17206" y="18977"/>
                  </a:lnTo>
                  <a:lnTo>
                    <a:pt x="17538" y="18645"/>
                  </a:lnTo>
                  <a:lnTo>
                    <a:pt x="19198" y="20305"/>
                  </a:lnTo>
                  <a:lnTo>
                    <a:pt x="1549" y="20305"/>
                  </a:lnTo>
                  <a:lnTo>
                    <a:pt x="1549" y="2656"/>
                  </a:lnTo>
                  <a:close/>
                  <a:moveTo>
                    <a:pt x="720" y="1"/>
                  </a:moveTo>
                  <a:lnTo>
                    <a:pt x="498" y="56"/>
                  </a:lnTo>
                  <a:lnTo>
                    <a:pt x="277" y="167"/>
                  </a:lnTo>
                  <a:lnTo>
                    <a:pt x="111" y="333"/>
                  </a:lnTo>
                  <a:lnTo>
                    <a:pt x="56" y="554"/>
                  </a:lnTo>
                  <a:lnTo>
                    <a:pt x="0" y="775"/>
                  </a:lnTo>
                  <a:lnTo>
                    <a:pt x="0" y="21079"/>
                  </a:lnTo>
                  <a:lnTo>
                    <a:pt x="56" y="21356"/>
                  </a:lnTo>
                  <a:lnTo>
                    <a:pt x="222" y="21632"/>
                  </a:lnTo>
                  <a:lnTo>
                    <a:pt x="443" y="21798"/>
                  </a:lnTo>
                  <a:lnTo>
                    <a:pt x="775" y="21854"/>
                  </a:lnTo>
                  <a:lnTo>
                    <a:pt x="21079" y="21854"/>
                  </a:lnTo>
                  <a:lnTo>
                    <a:pt x="21300" y="21798"/>
                  </a:lnTo>
                  <a:lnTo>
                    <a:pt x="21521" y="21743"/>
                  </a:lnTo>
                  <a:lnTo>
                    <a:pt x="21687" y="21577"/>
                  </a:lnTo>
                  <a:lnTo>
                    <a:pt x="21798" y="21356"/>
                  </a:lnTo>
                  <a:lnTo>
                    <a:pt x="21853" y="21135"/>
                  </a:lnTo>
                  <a:lnTo>
                    <a:pt x="21853" y="20913"/>
                  </a:lnTo>
                  <a:lnTo>
                    <a:pt x="21743" y="20692"/>
                  </a:lnTo>
                  <a:lnTo>
                    <a:pt x="21632" y="20526"/>
                  </a:lnTo>
                  <a:lnTo>
                    <a:pt x="1328" y="222"/>
                  </a:lnTo>
                  <a:lnTo>
                    <a:pt x="1107" y="111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"/>
            <p:cNvSpPr/>
            <p:nvPr/>
          </p:nvSpPr>
          <p:spPr>
            <a:xfrm rot="1345434">
              <a:off x="2851762" y="5016040"/>
              <a:ext cx="256807" cy="256161"/>
            </a:xfrm>
            <a:custGeom>
              <a:avLst/>
              <a:gdLst/>
              <a:ahLst/>
              <a:cxnLst/>
              <a:rect l="l" t="t" r="r" b="b"/>
              <a:pathLst>
                <a:path w="21854" h="21799" extrusionOk="0">
                  <a:moveTo>
                    <a:pt x="8742" y="4150"/>
                  </a:moveTo>
                  <a:lnTo>
                    <a:pt x="9018" y="4205"/>
                  </a:lnTo>
                  <a:lnTo>
                    <a:pt x="9295" y="4261"/>
                  </a:lnTo>
                  <a:lnTo>
                    <a:pt x="9516" y="4427"/>
                  </a:lnTo>
                  <a:lnTo>
                    <a:pt x="9737" y="4593"/>
                  </a:lnTo>
                  <a:lnTo>
                    <a:pt x="9903" y="4814"/>
                  </a:lnTo>
                  <a:lnTo>
                    <a:pt x="10069" y="5035"/>
                  </a:lnTo>
                  <a:lnTo>
                    <a:pt x="10125" y="5312"/>
                  </a:lnTo>
                  <a:lnTo>
                    <a:pt x="10180" y="5589"/>
                  </a:lnTo>
                  <a:lnTo>
                    <a:pt x="10125" y="5921"/>
                  </a:lnTo>
                  <a:lnTo>
                    <a:pt x="10069" y="6142"/>
                  </a:lnTo>
                  <a:lnTo>
                    <a:pt x="9903" y="6418"/>
                  </a:lnTo>
                  <a:lnTo>
                    <a:pt x="9737" y="6640"/>
                  </a:lnTo>
                  <a:lnTo>
                    <a:pt x="9516" y="6806"/>
                  </a:lnTo>
                  <a:lnTo>
                    <a:pt x="9295" y="6916"/>
                  </a:lnTo>
                  <a:lnTo>
                    <a:pt x="9018" y="7027"/>
                  </a:lnTo>
                  <a:lnTo>
                    <a:pt x="6086" y="7027"/>
                  </a:lnTo>
                  <a:lnTo>
                    <a:pt x="5865" y="6972"/>
                  </a:lnTo>
                  <a:lnTo>
                    <a:pt x="5699" y="6861"/>
                  </a:lnTo>
                  <a:lnTo>
                    <a:pt x="5588" y="6695"/>
                  </a:lnTo>
                  <a:lnTo>
                    <a:pt x="5533" y="6474"/>
                  </a:lnTo>
                  <a:lnTo>
                    <a:pt x="5588" y="6252"/>
                  </a:lnTo>
                  <a:lnTo>
                    <a:pt x="5699" y="6087"/>
                  </a:lnTo>
                  <a:lnTo>
                    <a:pt x="5865" y="5976"/>
                  </a:lnTo>
                  <a:lnTo>
                    <a:pt x="6086" y="5921"/>
                  </a:lnTo>
                  <a:lnTo>
                    <a:pt x="6307" y="5976"/>
                  </a:lnTo>
                  <a:lnTo>
                    <a:pt x="6473" y="6031"/>
                  </a:lnTo>
                  <a:lnTo>
                    <a:pt x="6639" y="6031"/>
                  </a:lnTo>
                  <a:lnTo>
                    <a:pt x="6805" y="5976"/>
                  </a:lnTo>
                  <a:lnTo>
                    <a:pt x="6971" y="5921"/>
                  </a:lnTo>
                  <a:lnTo>
                    <a:pt x="7082" y="5810"/>
                  </a:lnTo>
                  <a:lnTo>
                    <a:pt x="7192" y="5699"/>
                  </a:lnTo>
                  <a:lnTo>
                    <a:pt x="7303" y="5533"/>
                  </a:lnTo>
                  <a:lnTo>
                    <a:pt x="7303" y="5367"/>
                  </a:lnTo>
                  <a:lnTo>
                    <a:pt x="7358" y="5146"/>
                  </a:lnTo>
                  <a:lnTo>
                    <a:pt x="7469" y="4869"/>
                  </a:lnTo>
                  <a:lnTo>
                    <a:pt x="7635" y="4703"/>
                  </a:lnTo>
                  <a:lnTo>
                    <a:pt x="7801" y="4537"/>
                  </a:lnTo>
                  <a:lnTo>
                    <a:pt x="8022" y="4371"/>
                  </a:lnTo>
                  <a:lnTo>
                    <a:pt x="8244" y="4261"/>
                  </a:lnTo>
                  <a:lnTo>
                    <a:pt x="8465" y="4205"/>
                  </a:lnTo>
                  <a:lnTo>
                    <a:pt x="8742" y="4150"/>
                  </a:lnTo>
                  <a:close/>
                  <a:moveTo>
                    <a:pt x="8742" y="2601"/>
                  </a:moveTo>
                  <a:lnTo>
                    <a:pt x="8299" y="2656"/>
                  </a:lnTo>
                  <a:lnTo>
                    <a:pt x="7856" y="2767"/>
                  </a:lnTo>
                  <a:lnTo>
                    <a:pt x="7469" y="2933"/>
                  </a:lnTo>
                  <a:lnTo>
                    <a:pt x="7082" y="3099"/>
                  </a:lnTo>
                  <a:lnTo>
                    <a:pt x="6750" y="3376"/>
                  </a:lnTo>
                  <a:lnTo>
                    <a:pt x="6473" y="3652"/>
                  </a:lnTo>
                  <a:lnTo>
                    <a:pt x="6197" y="4040"/>
                  </a:lnTo>
                  <a:lnTo>
                    <a:pt x="6031" y="4371"/>
                  </a:lnTo>
                  <a:lnTo>
                    <a:pt x="5588" y="4427"/>
                  </a:lnTo>
                  <a:lnTo>
                    <a:pt x="5201" y="4593"/>
                  </a:lnTo>
                  <a:lnTo>
                    <a:pt x="4869" y="4759"/>
                  </a:lnTo>
                  <a:lnTo>
                    <a:pt x="4592" y="5035"/>
                  </a:lnTo>
                  <a:lnTo>
                    <a:pt x="4316" y="5312"/>
                  </a:lnTo>
                  <a:lnTo>
                    <a:pt x="4150" y="5699"/>
                  </a:lnTo>
                  <a:lnTo>
                    <a:pt x="4039" y="6087"/>
                  </a:lnTo>
                  <a:lnTo>
                    <a:pt x="3984" y="6474"/>
                  </a:lnTo>
                  <a:lnTo>
                    <a:pt x="4039" y="6916"/>
                  </a:lnTo>
                  <a:lnTo>
                    <a:pt x="4150" y="7304"/>
                  </a:lnTo>
                  <a:lnTo>
                    <a:pt x="4371" y="7636"/>
                  </a:lnTo>
                  <a:lnTo>
                    <a:pt x="4592" y="7968"/>
                  </a:lnTo>
                  <a:lnTo>
                    <a:pt x="4924" y="8244"/>
                  </a:lnTo>
                  <a:lnTo>
                    <a:pt x="5256" y="8410"/>
                  </a:lnTo>
                  <a:lnTo>
                    <a:pt x="5643" y="8521"/>
                  </a:lnTo>
                  <a:lnTo>
                    <a:pt x="6086" y="8576"/>
                  </a:lnTo>
                  <a:lnTo>
                    <a:pt x="8742" y="8576"/>
                  </a:lnTo>
                  <a:lnTo>
                    <a:pt x="9350" y="8521"/>
                  </a:lnTo>
                  <a:lnTo>
                    <a:pt x="9903" y="8355"/>
                  </a:lnTo>
                  <a:lnTo>
                    <a:pt x="10401" y="8078"/>
                  </a:lnTo>
                  <a:lnTo>
                    <a:pt x="10844" y="7691"/>
                  </a:lnTo>
                  <a:lnTo>
                    <a:pt x="11176" y="7248"/>
                  </a:lnTo>
                  <a:lnTo>
                    <a:pt x="11452" y="6750"/>
                  </a:lnTo>
                  <a:lnTo>
                    <a:pt x="11674" y="6197"/>
                  </a:lnTo>
                  <a:lnTo>
                    <a:pt x="11729" y="5589"/>
                  </a:lnTo>
                  <a:lnTo>
                    <a:pt x="11674" y="4980"/>
                  </a:lnTo>
                  <a:lnTo>
                    <a:pt x="11452" y="4427"/>
                  </a:lnTo>
                  <a:lnTo>
                    <a:pt x="11176" y="3929"/>
                  </a:lnTo>
                  <a:lnTo>
                    <a:pt x="10844" y="3486"/>
                  </a:lnTo>
                  <a:lnTo>
                    <a:pt x="10401" y="3154"/>
                  </a:lnTo>
                  <a:lnTo>
                    <a:pt x="9903" y="2878"/>
                  </a:lnTo>
                  <a:lnTo>
                    <a:pt x="9350" y="2712"/>
                  </a:lnTo>
                  <a:lnTo>
                    <a:pt x="8742" y="2601"/>
                  </a:lnTo>
                  <a:close/>
                  <a:moveTo>
                    <a:pt x="15546" y="9517"/>
                  </a:moveTo>
                  <a:lnTo>
                    <a:pt x="15712" y="9572"/>
                  </a:lnTo>
                  <a:lnTo>
                    <a:pt x="15823" y="9683"/>
                  </a:lnTo>
                  <a:lnTo>
                    <a:pt x="15934" y="9849"/>
                  </a:lnTo>
                  <a:lnTo>
                    <a:pt x="18534" y="14994"/>
                  </a:lnTo>
                  <a:lnTo>
                    <a:pt x="4648" y="14994"/>
                  </a:lnTo>
                  <a:lnTo>
                    <a:pt x="5256" y="13998"/>
                  </a:lnTo>
                  <a:lnTo>
                    <a:pt x="5588" y="13500"/>
                  </a:lnTo>
                  <a:lnTo>
                    <a:pt x="5920" y="13057"/>
                  </a:lnTo>
                  <a:lnTo>
                    <a:pt x="6307" y="12670"/>
                  </a:lnTo>
                  <a:lnTo>
                    <a:pt x="6639" y="12393"/>
                  </a:lnTo>
                  <a:lnTo>
                    <a:pt x="7027" y="12172"/>
                  </a:lnTo>
                  <a:lnTo>
                    <a:pt x="7248" y="12117"/>
                  </a:lnTo>
                  <a:lnTo>
                    <a:pt x="7690" y="12117"/>
                  </a:lnTo>
                  <a:lnTo>
                    <a:pt x="7967" y="12172"/>
                  </a:lnTo>
                  <a:lnTo>
                    <a:pt x="8465" y="12393"/>
                  </a:lnTo>
                  <a:lnTo>
                    <a:pt x="8963" y="12670"/>
                  </a:lnTo>
                  <a:lnTo>
                    <a:pt x="9461" y="13002"/>
                  </a:lnTo>
                  <a:lnTo>
                    <a:pt x="9903" y="13389"/>
                  </a:lnTo>
                  <a:lnTo>
                    <a:pt x="10235" y="13777"/>
                  </a:lnTo>
                  <a:lnTo>
                    <a:pt x="10733" y="14440"/>
                  </a:lnTo>
                  <a:lnTo>
                    <a:pt x="10844" y="14551"/>
                  </a:lnTo>
                  <a:lnTo>
                    <a:pt x="11010" y="14662"/>
                  </a:lnTo>
                  <a:lnTo>
                    <a:pt x="11176" y="14717"/>
                  </a:lnTo>
                  <a:lnTo>
                    <a:pt x="11397" y="14772"/>
                  </a:lnTo>
                  <a:lnTo>
                    <a:pt x="11618" y="14717"/>
                  </a:lnTo>
                  <a:lnTo>
                    <a:pt x="11784" y="14662"/>
                  </a:lnTo>
                  <a:lnTo>
                    <a:pt x="11950" y="14551"/>
                  </a:lnTo>
                  <a:lnTo>
                    <a:pt x="12061" y="14385"/>
                  </a:lnTo>
                  <a:lnTo>
                    <a:pt x="14717" y="9793"/>
                  </a:lnTo>
                  <a:lnTo>
                    <a:pt x="14827" y="9683"/>
                  </a:lnTo>
                  <a:lnTo>
                    <a:pt x="14993" y="9572"/>
                  </a:lnTo>
                  <a:lnTo>
                    <a:pt x="15159" y="9517"/>
                  </a:lnTo>
                  <a:close/>
                  <a:moveTo>
                    <a:pt x="20304" y="1550"/>
                  </a:moveTo>
                  <a:lnTo>
                    <a:pt x="20304" y="14994"/>
                  </a:lnTo>
                  <a:lnTo>
                    <a:pt x="20249" y="14994"/>
                  </a:lnTo>
                  <a:lnTo>
                    <a:pt x="17317" y="9185"/>
                  </a:lnTo>
                  <a:lnTo>
                    <a:pt x="17151" y="8908"/>
                  </a:lnTo>
                  <a:lnTo>
                    <a:pt x="16985" y="8631"/>
                  </a:lnTo>
                  <a:lnTo>
                    <a:pt x="16764" y="8410"/>
                  </a:lnTo>
                  <a:lnTo>
                    <a:pt x="16487" y="8244"/>
                  </a:lnTo>
                  <a:lnTo>
                    <a:pt x="16210" y="8133"/>
                  </a:lnTo>
                  <a:lnTo>
                    <a:pt x="15934" y="8023"/>
                  </a:lnTo>
                  <a:lnTo>
                    <a:pt x="15657" y="7968"/>
                  </a:lnTo>
                  <a:lnTo>
                    <a:pt x="15325" y="7912"/>
                  </a:lnTo>
                  <a:lnTo>
                    <a:pt x="15049" y="7968"/>
                  </a:lnTo>
                  <a:lnTo>
                    <a:pt x="14717" y="8023"/>
                  </a:lnTo>
                  <a:lnTo>
                    <a:pt x="14440" y="8078"/>
                  </a:lnTo>
                  <a:lnTo>
                    <a:pt x="14219" y="8244"/>
                  </a:lnTo>
                  <a:lnTo>
                    <a:pt x="13942" y="8410"/>
                  </a:lnTo>
                  <a:lnTo>
                    <a:pt x="13721" y="8576"/>
                  </a:lnTo>
                  <a:lnTo>
                    <a:pt x="13555" y="8797"/>
                  </a:lnTo>
                  <a:lnTo>
                    <a:pt x="13389" y="9019"/>
                  </a:lnTo>
                  <a:lnTo>
                    <a:pt x="11286" y="12615"/>
                  </a:lnTo>
                  <a:lnTo>
                    <a:pt x="10567" y="11951"/>
                  </a:lnTo>
                  <a:lnTo>
                    <a:pt x="10125" y="11619"/>
                  </a:lnTo>
                  <a:lnTo>
                    <a:pt x="9682" y="11287"/>
                  </a:lnTo>
                  <a:lnTo>
                    <a:pt x="9129" y="11010"/>
                  </a:lnTo>
                  <a:lnTo>
                    <a:pt x="8576" y="10789"/>
                  </a:lnTo>
                  <a:lnTo>
                    <a:pt x="8022" y="10623"/>
                  </a:lnTo>
                  <a:lnTo>
                    <a:pt x="7414" y="10568"/>
                  </a:lnTo>
                  <a:lnTo>
                    <a:pt x="6971" y="10623"/>
                  </a:lnTo>
                  <a:lnTo>
                    <a:pt x="6584" y="10734"/>
                  </a:lnTo>
                  <a:lnTo>
                    <a:pt x="6197" y="10844"/>
                  </a:lnTo>
                  <a:lnTo>
                    <a:pt x="5865" y="11066"/>
                  </a:lnTo>
                  <a:lnTo>
                    <a:pt x="5477" y="11342"/>
                  </a:lnTo>
                  <a:lnTo>
                    <a:pt x="5145" y="11619"/>
                  </a:lnTo>
                  <a:lnTo>
                    <a:pt x="4537" y="12283"/>
                  </a:lnTo>
                  <a:lnTo>
                    <a:pt x="3984" y="13002"/>
                  </a:lnTo>
                  <a:lnTo>
                    <a:pt x="3541" y="13777"/>
                  </a:lnTo>
                  <a:lnTo>
                    <a:pt x="3209" y="14440"/>
                  </a:lnTo>
                  <a:lnTo>
                    <a:pt x="2933" y="14994"/>
                  </a:lnTo>
                  <a:lnTo>
                    <a:pt x="1549" y="14994"/>
                  </a:lnTo>
                  <a:lnTo>
                    <a:pt x="1549" y="1550"/>
                  </a:lnTo>
                  <a:close/>
                  <a:moveTo>
                    <a:pt x="20304" y="16543"/>
                  </a:moveTo>
                  <a:lnTo>
                    <a:pt x="20304" y="20305"/>
                  </a:lnTo>
                  <a:lnTo>
                    <a:pt x="1549" y="20305"/>
                  </a:lnTo>
                  <a:lnTo>
                    <a:pt x="1549" y="16543"/>
                  </a:lnTo>
                  <a:close/>
                  <a:moveTo>
                    <a:pt x="775" y="1"/>
                  </a:moveTo>
                  <a:lnTo>
                    <a:pt x="498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0" y="775"/>
                  </a:lnTo>
                  <a:lnTo>
                    <a:pt x="0" y="21079"/>
                  </a:lnTo>
                  <a:lnTo>
                    <a:pt x="56" y="21356"/>
                  </a:lnTo>
                  <a:lnTo>
                    <a:pt x="222" y="21577"/>
                  </a:lnTo>
                  <a:lnTo>
                    <a:pt x="498" y="21743"/>
                  </a:lnTo>
                  <a:lnTo>
                    <a:pt x="775" y="21799"/>
                  </a:lnTo>
                  <a:lnTo>
                    <a:pt x="21079" y="21799"/>
                  </a:lnTo>
                  <a:lnTo>
                    <a:pt x="21411" y="21743"/>
                  </a:lnTo>
                  <a:lnTo>
                    <a:pt x="21632" y="21577"/>
                  </a:lnTo>
                  <a:lnTo>
                    <a:pt x="21798" y="21356"/>
                  </a:lnTo>
                  <a:lnTo>
                    <a:pt x="21853" y="21079"/>
                  </a:lnTo>
                  <a:lnTo>
                    <a:pt x="21853" y="775"/>
                  </a:lnTo>
                  <a:lnTo>
                    <a:pt x="21798" y="443"/>
                  </a:lnTo>
                  <a:lnTo>
                    <a:pt x="21632" y="222"/>
                  </a:lnTo>
                  <a:lnTo>
                    <a:pt x="21411" y="56"/>
                  </a:lnTo>
                  <a:lnTo>
                    <a:pt x="21079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"/>
            <p:cNvSpPr/>
            <p:nvPr/>
          </p:nvSpPr>
          <p:spPr>
            <a:xfrm rot="-1610580">
              <a:off x="97613" y="4374451"/>
              <a:ext cx="256873" cy="163875"/>
            </a:xfrm>
            <a:custGeom>
              <a:avLst/>
              <a:gdLst/>
              <a:ahLst/>
              <a:cxnLst/>
              <a:rect l="l" t="t" r="r" b="b"/>
              <a:pathLst>
                <a:path w="21854" h="13942" extrusionOk="0">
                  <a:moveTo>
                    <a:pt x="19309" y="1549"/>
                  </a:moveTo>
                  <a:lnTo>
                    <a:pt x="19530" y="1605"/>
                  </a:lnTo>
                  <a:lnTo>
                    <a:pt x="19696" y="1660"/>
                  </a:lnTo>
                  <a:lnTo>
                    <a:pt x="19862" y="1715"/>
                  </a:lnTo>
                  <a:lnTo>
                    <a:pt x="20028" y="1881"/>
                  </a:lnTo>
                  <a:lnTo>
                    <a:pt x="20139" y="1992"/>
                  </a:lnTo>
                  <a:lnTo>
                    <a:pt x="20249" y="2158"/>
                  </a:lnTo>
                  <a:lnTo>
                    <a:pt x="20305" y="2379"/>
                  </a:lnTo>
                  <a:lnTo>
                    <a:pt x="20305" y="2545"/>
                  </a:lnTo>
                  <a:lnTo>
                    <a:pt x="20305" y="3541"/>
                  </a:lnTo>
                  <a:lnTo>
                    <a:pt x="1550" y="3541"/>
                  </a:lnTo>
                  <a:lnTo>
                    <a:pt x="1550" y="2545"/>
                  </a:lnTo>
                  <a:lnTo>
                    <a:pt x="1605" y="2379"/>
                  </a:lnTo>
                  <a:lnTo>
                    <a:pt x="1661" y="2158"/>
                  </a:lnTo>
                  <a:lnTo>
                    <a:pt x="1716" y="1992"/>
                  </a:lnTo>
                  <a:lnTo>
                    <a:pt x="1882" y="1881"/>
                  </a:lnTo>
                  <a:lnTo>
                    <a:pt x="1992" y="1715"/>
                  </a:lnTo>
                  <a:lnTo>
                    <a:pt x="2158" y="1660"/>
                  </a:lnTo>
                  <a:lnTo>
                    <a:pt x="2380" y="1605"/>
                  </a:lnTo>
                  <a:lnTo>
                    <a:pt x="2546" y="1549"/>
                  </a:lnTo>
                  <a:close/>
                  <a:moveTo>
                    <a:pt x="3431" y="6197"/>
                  </a:moveTo>
                  <a:lnTo>
                    <a:pt x="3154" y="6252"/>
                  </a:lnTo>
                  <a:lnTo>
                    <a:pt x="2878" y="6418"/>
                  </a:lnTo>
                  <a:lnTo>
                    <a:pt x="2712" y="6694"/>
                  </a:lnTo>
                  <a:lnTo>
                    <a:pt x="2656" y="6971"/>
                  </a:lnTo>
                  <a:lnTo>
                    <a:pt x="2712" y="7248"/>
                  </a:lnTo>
                  <a:lnTo>
                    <a:pt x="2878" y="7524"/>
                  </a:lnTo>
                  <a:lnTo>
                    <a:pt x="3154" y="7690"/>
                  </a:lnTo>
                  <a:lnTo>
                    <a:pt x="3431" y="7746"/>
                  </a:lnTo>
                  <a:lnTo>
                    <a:pt x="10512" y="7746"/>
                  </a:lnTo>
                  <a:lnTo>
                    <a:pt x="10789" y="7690"/>
                  </a:lnTo>
                  <a:lnTo>
                    <a:pt x="11066" y="7524"/>
                  </a:lnTo>
                  <a:lnTo>
                    <a:pt x="11232" y="7248"/>
                  </a:lnTo>
                  <a:lnTo>
                    <a:pt x="11287" y="6971"/>
                  </a:lnTo>
                  <a:lnTo>
                    <a:pt x="11232" y="6694"/>
                  </a:lnTo>
                  <a:lnTo>
                    <a:pt x="11066" y="6418"/>
                  </a:lnTo>
                  <a:lnTo>
                    <a:pt x="10789" y="6252"/>
                  </a:lnTo>
                  <a:lnTo>
                    <a:pt x="10512" y="6197"/>
                  </a:lnTo>
                  <a:close/>
                  <a:moveTo>
                    <a:pt x="15824" y="6197"/>
                  </a:moveTo>
                  <a:lnTo>
                    <a:pt x="15492" y="6252"/>
                  </a:lnTo>
                  <a:lnTo>
                    <a:pt x="15270" y="6418"/>
                  </a:lnTo>
                  <a:lnTo>
                    <a:pt x="15104" y="6694"/>
                  </a:lnTo>
                  <a:lnTo>
                    <a:pt x="15049" y="6971"/>
                  </a:lnTo>
                  <a:lnTo>
                    <a:pt x="15104" y="7248"/>
                  </a:lnTo>
                  <a:lnTo>
                    <a:pt x="15270" y="7524"/>
                  </a:lnTo>
                  <a:lnTo>
                    <a:pt x="15492" y="7690"/>
                  </a:lnTo>
                  <a:lnTo>
                    <a:pt x="15824" y="7746"/>
                  </a:lnTo>
                  <a:lnTo>
                    <a:pt x="18424" y="7746"/>
                  </a:lnTo>
                  <a:lnTo>
                    <a:pt x="18756" y="7690"/>
                  </a:lnTo>
                  <a:lnTo>
                    <a:pt x="18977" y="7524"/>
                  </a:lnTo>
                  <a:lnTo>
                    <a:pt x="19143" y="7248"/>
                  </a:lnTo>
                  <a:lnTo>
                    <a:pt x="19198" y="6971"/>
                  </a:lnTo>
                  <a:lnTo>
                    <a:pt x="19143" y="6694"/>
                  </a:lnTo>
                  <a:lnTo>
                    <a:pt x="18977" y="6418"/>
                  </a:lnTo>
                  <a:lnTo>
                    <a:pt x="18756" y="6252"/>
                  </a:lnTo>
                  <a:lnTo>
                    <a:pt x="18424" y="6197"/>
                  </a:lnTo>
                  <a:close/>
                  <a:moveTo>
                    <a:pt x="3431" y="8852"/>
                  </a:moveTo>
                  <a:lnTo>
                    <a:pt x="3154" y="8907"/>
                  </a:lnTo>
                  <a:lnTo>
                    <a:pt x="2878" y="9073"/>
                  </a:lnTo>
                  <a:lnTo>
                    <a:pt x="2712" y="9295"/>
                  </a:lnTo>
                  <a:lnTo>
                    <a:pt x="2656" y="9627"/>
                  </a:lnTo>
                  <a:lnTo>
                    <a:pt x="2712" y="9903"/>
                  </a:lnTo>
                  <a:lnTo>
                    <a:pt x="2878" y="10180"/>
                  </a:lnTo>
                  <a:lnTo>
                    <a:pt x="3154" y="10346"/>
                  </a:lnTo>
                  <a:lnTo>
                    <a:pt x="3431" y="10401"/>
                  </a:lnTo>
                  <a:lnTo>
                    <a:pt x="6086" y="10401"/>
                  </a:lnTo>
                  <a:lnTo>
                    <a:pt x="6418" y="10346"/>
                  </a:lnTo>
                  <a:lnTo>
                    <a:pt x="6640" y="10180"/>
                  </a:lnTo>
                  <a:lnTo>
                    <a:pt x="6806" y="9903"/>
                  </a:lnTo>
                  <a:lnTo>
                    <a:pt x="6861" y="9627"/>
                  </a:lnTo>
                  <a:lnTo>
                    <a:pt x="6806" y="9295"/>
                  </a:lnTo>
                  <a:lnTo>
                    <a:pt x="6640" y="9073"/>
                  </a:lnTo>
                  <a:lnTo>
                    <a:pt x="6418" y="8907"/>
                  </a:lnTo>
                  <a:lnTo>
                    <a:pt x="6086" y="8852"/>
                  </a:lnTo>
                  <a:close/>
                  <a:moveTo>
                    <a:pt x="20305" y="5090"/>
                  </a:moveTo>
                  <a:lnTo>
                    <a:pt x="20305" y="11397"/>
                  </a:lnTo>
                  <a:lnTo>
                    <a:pt x="20305" y="11563"/>
                  </a:lnTo>
                  <a:lnTo>
                    <a:pt x="20249" y="11784"/>
                  </a:lnTo>
                  <a:lnTo>
                    <a:pt x="20139" y="11950"/>
                  </a:lnTo>
                  <a:lnTo>
                    <a:pt x="20028" y="12116"/>
                  </a:lnTo>
                  <a:lnTo>
                    <a:pt x="19862" y="12227"/>
                  </a:lnTo>
                  <a:lnTo>
                    <a:pt x="19696" y="12282"/>
                  </a:lnTo>
                  <a:lnTo>
                    <a:pt x="19530" y="12338"/>
                  </a:lnTo>
                  <a:lnTo>
                    <a:pt x="19309" y="12393"/>
                  </a:lnTo>
                  <a:lnTo>
                    <a:pt x="2546" y="12393"/>
                  </a:lnTo>
                  <a:lnTo>
                    <a:pt x="2380" y="12338"/>
                  </a:lnTo>
                  <a:lnTo>
                    <a:pt x="2158" y="12282"/>
                  </a:lnTo>
                  <a:lnTo>
                    <a:pt x="1992" y="12227"/>
                  </a:lnTo>
                  <a:lnTo>
                    <a:pt x="1882" y="12116"/>
                  </a:lnTo>
                  <a:lnTo>
                    <a:pt x="1716" y="11950"/>
                  </a:lnTo>
                  <a:lnTo>
                    <a:pt x="1661" y="11784"/>
                  </a:lnTo>
                  <a:lnTo>
                    <a:pt x="1605" y="11563"/>
                  </a:lnTo>
                  <a:lnTo>
                    <a:pt x="1550" y="11397"/>
                  </a:lnTo>
                  <a:lnTo>
                    <a:pt x="1550" y="5090"/>
                  </a:lnTo>
                  <a:close/>
                  <a:moveTo>
                    <a:pt x="2546" y="0"/>
                  </a:moveTo>
                  <a:lnTo>
                    <a:pt x="2048" y="56"/>
                  </a:lnTo>
                  <a:lnTo>
                    <a:pt x="1550" y="222"/>
                  </a:lnTo>
                  <a:lnTo>
                    <a:pt x="1163" y="443"/>
                  </a:lnTo>
                  <a:lnTo>
                    <a:pt x="775" y="775"/>
                  </a:lnTo>
                  <a:lnTo>
                    <a:pt x="443" y="1162"/>
                  </a:lnTo>
                  <a:lnTo>
                    <a:pt x="222" y="1549"/>
                  </a:lnTo>
                  <a:lnTo>
                    <a:pt x="56" y="2047"/>
                  </a:lnTo>
                  <a:lnTo>
                    <a:pt x="1" y="2545"/>
                  </a:lnTo>
                  <a:lnTo>
                    <a:pt x="1" y="11397"/>
                  </a:lnTo>
                  <a:lnTo>
                    <a:pt x="56" y="11895"/>
                  </a:lnTo>
                  <a:lnTo>
                    <a:pt x="222" y="12393"/>
                  </a:lnTo>
                  <a:lnTo>
                    <a:pt x="443" y="12780"/>
                  </a:lnTo>
                  <a:lnTo>
                    <a:pt x="775" y="13167"/>
                  </a:lnTo>
                  <a:lnTo>
                    <a:pt x="1163" y="13499"/>
                  </a:lnTo>
                  <a:lnTo>
                    <a:pt x="1550" y="13721"/>
                  </a:lnTo>
                  <a:lnTo>
                    <a:pt x="2048" y="13887"/>
                  </a:lnTo>
                  <a:lnTo>
                    <a:pt x="2546" y="13942"/>
                  </a:lnTo>
                  <a:lnTo>
                    <a:pt x="19309" y="13942"/>
                  </a:lnTo>
                  <a:lnTo>
                    <a:pt x="19862" y="13887"/>
                  </a:lnTo>
                  <a:lnTo>
                    <a:pt x="20305" y="13721"/>
                  </a:lnTo>
                  <a:lnTo>
                    <a:pt x="20747" y="13499"/>
                  </a:lnTo>
                  <a:lnTo>
                    <a:pt x="21135" y="13167"/>
                  </a:lnTo>
                  <a:lnTo>
                    <a:pt x="21411" y="12780"/>
                  </a:lnTo>
                  <a:lnTo>
                    <a:pt x="21688" y="12393"/>
                  </a:lnTo>
                  <a:lnTo>
                    <a:pt x="21799" y="11895"/>
                  </a:lnTo>
                  <a:lnTo>
                    <a:pt x="21854" y="11397"/>
                  </a:lnTo>
                  <a:lnTo>
                    <a:pt x="21854" y="2545"/>
                  </a:lnTo>
                  <a:lnTo>
                    <a:pt x="21799" y="2047"/>
                  </a:lnTo>
                  <a:lnTo>
                    <a:pt x="21688" y="1549"/>
                  </a:lnTo>
                  <a:lnTo>
                    <a:pt x="21411" y="1162"/>
                  </a:lnTo>
                  <a:lnTo>
                    <a:pt x="21135" y="775"/>
                  </a:lnTo>
                  <a:lnTo>
                    <a:pt x="20747" y="443"/>
                  </a:lnTo>
                  <a:lnTo>
                    <a:pt x="20305" y="222"/>
                  </a:lnTo>
                  <a:lnTo>
                    <a:pt x="19862" y="56"/>
                  </a:lnTo>
                  <a:lnTo>
                    <a:pt x="1930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1"/>
            <p:cNvSpPr/>
            <p:nvPr/>
          </p:nvSpPr>
          <p:spPr>
            <a:xfrm rot="-1646234">
              <a:off x="1204270" y="4206459"/>
              <a:ext cx="184658" cy="256826"/>
            </a:xfrm>
            <a:custGeom>
              <a:avLst/>
              <a:gdLst/>
              <a:ahLst/>
              <a:cxnLst/>
              <a:rect l="l" t="t" r="r" b="b"/>
              <a:pathLst>
                <a:path w="15713" h="21854" extrusionOk="0">
                  <a:moveTo>
                    <a:pt x="3431" y="5312"/>
                  </a:moveTo>
                  <a:lnTo>
                    <a:pt x="3154" y="5367"/>
                  </a:lnTo>
                  <a:lnTo>
                    <a:pt x="2878" y="5533"/>
                  </a:lnTo>
                  <a:lnTo>
                    <a:pt x="2712" y="5754"/>
                  </a:lnTo>
                  <a:lnTo>
                    <a:pt x="2656" y="6031"/>
                  </a:lnTo>
                  <a:lnTo>
                    <a:pt x="2712" y="6363"/>
                  </a:lnTo>
                  <a:lnTo>
                    <a:pt x="2878" y="6584"/>
                  </a:lnTo>
                  <a:lnTo>
                    <a:pt x="3154" y="6750"/>
                  </a:lnTo>
                  <a:lnTo>
                    <a:pt x="3431" y="6805"/>
                  </a:lnTo>
                  <a:lnTo>
                    <a:pt x="8742" y="6805"/>
                  </a:lnTo>
                  <a:lnTo>
                    <a:pt x="9019" y="6750"/>
                  </a:lnTo>
                  <a:lnTo>
                    <a:pt x="9295" y="6584"/>
                  </a:lnTo>
                  <a:lnTo>
                    <a:pt x="9461" y="6363"/>
                  </a:lnTo>
                  <a:lnTo>
                    <a:pt x="9517" y="6031"/>
                  </a:lnTo>
                  <a:lnTo>
                    <a:pt x="9461" y="5754"/>
                  </a:lnTo>
                  <a:lnTo>
                    <a:pt x="9295" y="5533"/>
                  </a:lnTo>
                  <a:lnTo>
                    <a:pt x="9019" y="5367"/>
                  </a:lnTo>
                  <a:lnTo>
                    <a:pt x="8742" y="5312"/>
                  </a:lnTo>
                  <a:close/>
                  <a:moveTo>
                    <a:pt x="11398" y="5312"/>
                  </a:moveTo>
                  <a:lnTo>
                    <a:pt x="11066" y="5367"/>
                  </a:lnTo>
                  <a:lnTo>
                    <a:pt x="10844" y="5533"/>
                  </a:lnTo>
                  <a:lnTo>
                    <a:pt x="10678" y="5754"/>
                  </a:lnTo>
                  <a:lnTo>
                    <a:pt x="10623" y="6031"/>
                  </a:lnTo>
                  <a:lnTo>
                    <a:pt x="10678" y="6363"/>
                  </a:lnTo>
                  <a:lnTo>
                    <a:pt x="10844" y="6584"/>
                  </a:lnTo>
                  <a:lnTo>
                    <a:pt x="11066" y="6750"/>
                  </a:lnTo>
                  <a:lnTo>
                    <a:pt x="11398" y="6805"/>
                  </a:lnTo>
                  <a:lnTo>
                    <a:pt x="12283" y="6805"/>
                  </a:lnTo>
                  <a:lnTo>
                    <a:pt x="12559" y="6750"/>
                  </a:lnTo>
                  <a:lnTo>
                    <a:pt x="12836" y="6584"/>
                  </a:lnTo>
                  <a:lnTo>
                    <a:pt x="13002" y="6363"/>
                  </a:lnTo>
                  <a:lnTo>
                    <a:pt x="13057" y="6031"/>
                  </a:lnTo>
                  <a:lnTo>
                    <a:pt x="13002" y="5754"/>
                  </a:lnTo>
                  <a:lnTo>
                    <a:pt x="12836" y="5533"/>
                  </a:lnTo>
                  <a:lnTo>
                    <a:pt x="12559" y="5367"/>
                  </a:lnTo>
                  <a:lnTo>
                    <a:pt x="12283" y="5312"/>
                  </a:lnTo>
                  <a:close/>
                  <a:moveTo>
                    <a:pt x="3431" y="8797"/>
                  </a:moveTo>
                  <a:lnTo>
                    <a:pt x="3154" y="8852"/>
                  </a:lnTo>
                  <a:lnTo>
                    <a:pt x="2878" y="9018"/>
                  </a:lnTo>
                  <a:lnTo>
                    <a:pt x="2712" y="9295"/>
                  </a:lnTo>
                  <a:lnTo>
                    <a:pt x="2656" y="9572"/>
                  </a:lnTo>
                  <a:lnTo>
                    <a:pt x="2712" y="9904"/>
                  </a:lnTo>
                  <a:lnTo>
                    <a:pt x="2878" y="10125"/>
                  </a:lnTo>
                  <a:lnTo>
                    <a:pt x="3154" y="10291"/>
                  </a:lnTo>
                  <a:lnTo>
                    <a:pt x="3431" y="10346"/>
                  </a:lnTo>
                  <a:lnTo>
                    <a:pt x="6972" y="10346"/>
                  </a:lnTo>
                  <a:lnTo>
                    <a:pt x="7304" y="10291"/>
                  </a:lnTo>
                  <a:lnTo>
                    <a:pt x="7525" y="10125"/>
                  </a:lnTo>
                  <a:lnTo>
                    <a:pt x="7691" y="9904"/>
                  </a:lnTo>
                  <a:lnTo>
                    <a:pt x="7746" y="9572"/>
                  </a:lnTo>
                  <a:lnTo>
                    <a:pt x="7691" y="9295"/>
                  </a:lnTo>
                  <a:lnTo>
                    <a:pt x="7525" y="9018"/>
                  </a:lnTo>
                  <a:lnTo>
                    <a:pt x="7304" y="8852"/>
                  </a:lnTo>
                  <a:lnTo>
                    <a:pt x="6972" y="8797"/>
                  </a:lnTo>
                  <a:close/>
                  <a:moveTo>
                    <a:pt x="11398" y="8797"/>
                  </a:moveTo>
                  <a:lnTo>
                    <a:pt x="11066" y="8852"/>
                  </a:lnTo>
                  <a:lnTo>
                    <a:pt x="10844" y="9018"/>
                  </a:lnTo>
                  <a:lnTo>
                    <a:pt x="10678" y="9295"/>
                  </a:lnTo>
                  <a:lnTo>
                    <a:pt x="10623" y="9572"/>
                  </a:lnTo>
                  <a:lnTo>
                    <a:pt x="10678" y="9904"/>
                  </a:lnTo>
                  <a:lnTo>
                    <a:pt x="10844" y="10125"/>
                  </a:lnTo>
                  <a:lnTo>
                    <a:pt x="11066" y="10291"/>
                  </a:lnTo>
                  <a:lnTo>
                    <a:pt x="11398" y="10346"/>
                  </a:lnTo>
                  <a:lnTo>
                    <a:pt x="12283" y="10346"/>
                  </a:lnTo>
                  <a:lnTo>
                    <a:pt x="12559" y="10291"/>
                  </a:lnTo>
                  <a:lnTo>
                    <a:pt x="12836" y="10125"/>
                  </a:lnTo>
                  <a:lnTo>
                    <a:pt x="13002" y="9904"/>
                  </a:lnTo>
                  <a:lnTo>
                    <a:pt x="13057" y="9572"/>
                  </a:lnTo>
                  <a:lnTo>
                    <a:pt x="13002" y="9295"/>
                  </a:lnTo>
                  <a:lnTo>
                    <a:pt x="12836" y="9018"/>
                  </a:lnTo>
                  <a:lnTo>
                    <a:pt x="12559" y="8852"/>
                  </a:lnTo>
                  <a:lnTo>
                    <a:pt x="12283" y="8797"/>
                  </a:lnTo>
                  <a:close/>
                  <a:moveTo>
                    <a:pt x="3431" y="12338"/>
                  </a:moveTo>
                  <a:lnTo>
                    <a:pt x="3154" y="12393"/>
                  </a:lnTo>
                  <a:lnTo>
                    <a:pt x="2878" y="12559"/>
                  </a:lnTo>
                  <a:lnTo>
                    <a:pt x="2712" y="12836"/>
                  </a:lnTo>
                  <a:lnTo>
                    <a:pt x="2656" y="13112"/>
                  </a:lnTo>
                  <a:lnTo>
                    <a:pt x="2712" y="13444"/>
                  </a:lnTo>
                  <a:lnTo>
                    <a:pt x="2878" y="13666"/>
                  </a:lnTo>
                  <a:lnTo>
                    <a:pt x="3154" y="13832"/>
                  </a:lnTo>
                  <a:lnTo>
                    <a:pt x="3431" y="13887"/>
                  </a:lnTo>
                  <a:lnTo>
                    <a:pt x="7857" y="13887"/>
                  </a:lnTo>
                  <a:lnTo>
                    <a:pt x="8134" y="13832"/>
                  </a:lnTo>
                  <a:lnTo>
                    <a:pt x="8410" y="13666"/>
                  </a:lnTo>
                  <a:lnTo>
                    <a:pt x="8576" y="13444"/>
                  </a:lnTo>
                  <a:lnTo>
                    <a:pt x="8631" y="13112"/>
                  </a:lnTo>
                  <a:lnTo>
                    <a:pt x="8576" y="12836"/>
                  </a:lnTo>
                  <a:lnTo>
                    <a:pt x="8410" y="12559"/>
                  </a:lnTo>
                  <a:lnTo>
                    <a:pt x="8134" y="12393"/>
                  </a:lnTo>
                  <a:lnTo>
                    <a:pt x="7857" y="12338"/>
                  </a:lnTo>
                  <a:close/>
                  <a:moveTo>
                    <a:pt x="11398" y="12338"/>
                  </a:moveTo>
                  <a:lnTo>
                    <a:pt x="11066" y="12393"/>
                  </a:lnTo>
                  <a:lnTo>
                    <a:pt x="10844" y="12559"/>
                  </a:lnTo>
                  <a:lnTo>
                    <a:pt x="10678" y="12836"/>
                  </a:lnTo>
                  <a:lnTo>
                    <a:pt x="10623" y="13112"/>
                  </a:lnTo>
                  <a:lnTo>
                    <a:pt x="10678" y="13444"/>
                  </a:lnTo>
                  <a:lnTo>
                    <a:pt x="10844" y="13666"/>
                  </a:lnTo>
                  <a:lnTo>
                    <a:pt x="11066" y="13832"/>
                  </a:lnTo>
                  <a:lnTo>
                    <a:pt x="11398" y="13887"/>
                  </a:lnTo>
                  <a:lnTo>
                    <a:pt x="12283" y="13887"/>
                  </a:lnTo>
                  <a:lnTo>
                    <a:pt x="12559" y="13832"/>
                  </a:lnTo>
                  <a:lnTo>
                    <a:pt x="12836" y="13666"/>
                  </a:lnTo>
                  <a:lnTo>
                    <a:pt x="13002" y="13444"/>
                  </a:lnTo>
                  <a:lnTo>
                    <a:pt x="13057" y="13112"/>
                  </a:lnTo>
                  <a:lnTo>
                    <a:pt x="13002" y="12836"/>
                  </a:lnTo>
                  <a:lnTo>
                    <a:pt x="12836" y="12559"/>
                  </a:lnTo>
                  <a:lnTo>
                    <a:pt x="12559" y="12393"/>
                  </a:lnTo>
                  <a:lnTo>
                    <a:pt x="12283" y="12338"/>
                  </a:lnTo>
                  <a:close/>
                  <a:moveTo>
                    <a:pt x="11398" y="1826"/>
                  </a:moveTo>
                  <a:lnTo>
                    <a:pt x="12615" y="3099"/>
                  </a:lnTo>
                  <a:lnTo>
                    <a:pt x="12891" y="3265"/>
                  </a:lnTo>
                  <a:lnTo>
                    <a:pt x="13168" y="3320"/>
                  </a:lnTo>
                  <a:lnTo>
                    <a:pt x="13445" y="3265"/>
                  </a:lnTo>
                  <a:lnTo>
                    <a:pt x="13721" y="3099"/>
                  </a:lnTo>
                  <a:lnTo>
                    <a:pt x="14164" y="2601"/>
                  </a:lnTo>
                  <a:lnTo>
                    <a:pt x="14164" y="19198"/>
                  </a:lnTo>
                  <a:lnTo>
                    <a:pt x="13721" y="18755"/>
                  </a:lnTo>
                  <a:lnTo>
                    <a:pt x="13445" y="18589"/>
                  </a:lnTo>
                  <a:lnTo>
                    <a:pt x="13168" y="18534"/>
                  </a:lnTo>
                  <a:lnTo>
                    <a:pt x="12891" y="18589"/>
                  </a:lnTo>
                  <a:lnTo>
                    <a:pt x="12615" y="18755"/>
                  </a:lnTo>
                  <a:lnTo>
                    <a:pt x="11398" y="19972"/>
                  </a:lnTo>
                  <a:lnTo>
                    <a:pt x="10181" y="18755"/>
                  </a:lnTo>
                  <a:lnTo>
                    <a:pt x="9904" y="18589"/>
                  </a:lnTo>
                  <a:lnTo>
                    <a:pt x="9627" y="18534"/>
                  </a:lnTo>
                  <a:lnTo>
                    <a:pt x="9351" y="18589"/>
                  </a:lnTo>
                  <a:lnTo>
                    <a:pt x="9074" y="18755"/>
                  </a:lnTo>
                  <a:lnTo>
                    <a:pt x="7857" y="19972"/>
                  </a:lnTo>
                  <a:lnTo>
                    <a:pt x="6640" y="18755"/>
                  </a:lnTo>
                  <a:lnTo>
                    <a:pt x="6363" y="18589"/>
                  </a:lnTo>
                  <a:lnTo>
                    <a:pt x="6087" y="18534"/>
                  </a:lnTo>
                  <a:lnTo>
                    <a:pt x="5810" y="18589"/>
                  </a:lnTo>
                  <a:lnTo>
                    <a:pt x="5533" y="18755"/>
                  </a:lnTo>
                  <a:lnTo>
                    <a:pt x="4316" y="19972"/>
                  </a:lnTo>
                  <a:lnTo>
                    <a:pt x="3099" y="18755"/>
                  </a:lnTo>
                  <a:lnTo>
                    <a:pt x="2878" y="18589"/>
                  </a:lnTo>
                  <a:lnTo>
                    <a:pt x="2546" y="18534"/>
                  </a:lnTo>
                  <a:lnTo>
                    <a:pt x="2269" y="18589"/>
                  </a:lnTo>
                  <a:lnTo>
                    <a:pt x="1993" y="18755"/>
                  </a:lnTo>
                  <a:lnTo>
                    <a:pt x="1550" y="19198"/>
                  </a:lnTo>
                  <a:lnTo>
                    <a:pt x="1550" y="2601"/>
                  </a:lnTo>
                  <a:lnTo>
                    <a:pt x="1993" y="3099"/>
                  </a:lnTo>
                  <a:lnTo>
                    <a:pt x="2269" y="3265"/>
                  </a:lnTo>
                  <a:lnTo>
                    <a:pt x="2546" y="3320"/>
                  </a:lnTo>
                  <a:lnTo>
                    <a:pt x="2878" y="3265"/>
                  </a:lnTo>
                  <a:lnTo>
                    <a:pt x="3099" y="3099"/>
                  </a:lnTo>
                  <a:lnTo>
                    <a:pt x="4316" y="1826"/>
                  </a:lnTo>
                  <a:lnTo>
                    <a:pt x="5533" y="3099"/>
                  </a:lnTo>
                  <a:lnTo>
                    <a:pt x="5810" y="3265"/>
                  </a:lnTo>
                  <a:lnTo>
                    <a:pt x="6087" y="3320"/>
                  </a:lnTo>
                  <a:lnTo>
                    <a:pt x="6363" y="3265"/>
                  </a:lnTo>
                  <a:lnTo>
                    <a:pt x="6640" y="3099"/>
                  </a:lnTo>
                  <a:lnTo>
                    <a:pt x="7857" y="1826"/>
                  </a:lnTo>
                  <a:lnTo>
                    <a:pt x="9074" y="3099"/>
                  </a:lnTo>
                  <a:lnTo>
                    <a:pt x="9351" y="3265"/>
                  </a:lnTo>
                  <a:lnTo>
                    <a:pt x="9627" y="3320"/>
                  </a:lnTo>
                  <a:lnTo>
                    <a:pt x="9904" y="3265"/>
                  </a:lnTo>
                  <a:lnTo>
                    <a:pt x="10181" y="3099"/>
                  </a:lnTo>
                  <a:lnTo>
                    <a:pt x="11398" y="1826"/>
                  </a:lnTo>
                  <a:close/>
                  <a:moveTo>
                    <a:pt x="720" y="1"/>
                  </a:moveTo>
                  <a:lnTo>
                    <a:pt x="499" y="56"/>
                  </a:lnTo>
                  <a:lnTo>
                    <a:pt x="333" y="167"/>
                  </a:lnTo>
                  <a:lnTo>
                    <a:pt x="167" y="332"/>
                  </a:lnTo>
                  <a:lnTo>
                    <a:pt x="56" y="554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00"/>
                  </a:lnTo>
                  <a:lnTo>
                    <a:pt x="167" y="21466"/>
                  </a:lnTo>
                  <a:lnTo>
                    <a:pt x="333" y="21632"/>
                  </a:lnTo>
                  <a:lnTo>
                    <a:pt x="499" y="21798"/>
                  </a:lnTo>
                  <a:lnTo>
                    <a:pt x="720" y="21853"/>
                  </a:lnTo>
                  <a:lnTo>
                    <a:pt x="941" y="21798"/>
                  </a:lnTo>
                  <a:lnTo>
                    <a:pt x="1163" y="21743"/>
                  </a:lnTo>
                  <a:lnTo>
                    <a:pt x="1329" y="21632"/>
                  </a:lnTo>
                  <a:lnTo>
                    <a:pt x="2546" y="20415"/>
                  </a:lnTo>
                  <a:lnTo>
                    <a:pt x="3763" y="21632"/>
                  </a:lnTo>
                  <a:lnTo>
                    <a:pt x="4040" y="21798"/>
                  </a:lnTo>
                  <a:lnTo>
                    <a:pt x="4316" y="21853"/>
                  </a:lnTo>
                  <a:lnTo>
                    <a:pt x="4593" y="21798"/>
                  </a:lnTo>
                  <a:lnTo>
                    <a:pt x="4869" y="21632"/>
                  </a:lnTo>
                  <a:lnTo>
                    <a:pt x="6087" y="20415"/>
                  </a:lnTo>
                  <a:lnTo>
                    <a:pt x="7304" y="21632"/>
                  </a:lnTo>
                  <a:lnTo>
                    <a:pt x="7580" y="21798"/>
                  </a:lnTo>
                  <a:lnTo>
                    <a:pt x="7857" y="21853"/>
                  </a:lnTo>
                  <a:lnTo>
                    <a:pt x="8134" y="21798"/>
                  </a:lnTo>
                  <a:lnTo>
                    <a:pt x="8410" y="21632"/>
                  </a:lnTo>
                  <a:lnTo>
                    <a:pt x="9627" y="20415"/>
                  </a:lnTo>
                  <a:lnTo>
                    <a:pt x="10844" y="21632"/>
                  </a:lnTo>
                  <a:lnTo>
                    <a:pt x="11121" y="21798"/>
                  </a:lnTo>
                  <a:lnTo>
                    <a:pt x="11398" y="21853"/>
                  </a:lnTo>
                  <a:lnTo>
                    <a:pt x="11674" y="21798"/>
                  </a:lnTo>
                  <a:lnTo>
                    <a:pt x="11951" y="21632"/>
                  </a:lnTo>
                  <a:lnTo>
                    <a:pt x="13168" y="20415"/>
                  </a:lnTo>
                  <a:lnTo>
                    <a:pt x="14385" y="21632"/>
                  </a:lnTo>
                  <a:lnTo>
                    <a:pt x="14606" y="21798"/>
                  </a:lnTo>
                  <a:lnTo>
                    <a:pt x="14938" y="21853"/>
                  </a:lnTo>
                  <a:lnTo>
                    <a:pt x="15215" y="21798"/>
                  </a:lnTo>
                  <a:lnTo>
                    <a:pt x="15436" y="21632"/>
                  </a:lnTo>
                  <a:lnTo>
                    <a:pt x="15547" y="21466"/>
                  </a:lnTo>
                  <a:lnTo>
                    <a:pt x="15658" y="21300"/>
                  </a:lnTo>
                  <a:lnTo>
                    <a:pt x="15713" y="21079"/>
                  </a:lnTo>
                  <a:lnTo>
                    <a:pt x="15713" y="775"/>
                  </a:lnTo>
                  <a:lnTo>
                    <a:pt x="15658" y="554"/>
                  </a:lnTo>
                  <a:lnTo>
                    <a:pt x="15547" y="332"/>
                  </a:lnTo>
                  <a:lnTo>
                    <a:pt x="15436" y="167"/>
                  </a:lnTo>
                  <a:lnTo>
                    <a:pt x="15215" y="56"/>
                  </a:lnTo>
                  <a:lnTo>
                    <a:pt x="14994" y="1"/>
                  </a:lnTo>
                  <a:lnTo>
                    <a:pt x="14772" y="1"/>
                  </a:lnTo>
                  <a:lnTo>
                    <a:pt x="14551" y="56"/>
                  </a:lnTo>
                  <a:lnTo>
                    <a:pt x="14385" y="222"/>
                  </a:lnTo>
                  <a:lnTo>
                    <a:pt x="13168" y="1439"/>
                  </a:lnTo>
                  <a:lnTo>
                    <a:pt x="11951" y="222"/>
                  </a:lnTo>
                  <a:lnTo>
                    <a:pt x="11674" y="56"/>
                  </a:lnTo>
                  <a:lnTo>
                    <a:pt x="11398" y="1"/>
                  </a:lnTo>
                  <a:lnTo>
                    <a:pt x="11121" y="56"/>
                  </a:lnTo>
                  <a:lnTo>
                    <a:pt x="10844" y="222"/>
                  </a:lnTo>
                  <a:lnTo>
                    <a:pt x="9627" y="1439"/>
                  </a:lnTo>
                  <a:lnTo>
                    <a:pt x="8410" y="222"/>
                  </a:lnTo>
                  <a:lnTo>
                    <a:pt x="8134" y="56"/>
                  </a:lnTo>
                  <a:lnTo>
                    <a:pt x="7857" y="1"/>
                  </a:lnTo>
                  <a:lnTo>
                    <a:pt x="7580" y="56"/>
                  </a:lnTo>
                  <a:lnTo>
                    <a:pt x="7304" y="222"/>
                  </a:lnTo>
                  <a:lnTo>
                    <a:pt x="6087" y="1439"/>
                  </a:lnTo>
                  <a:lnTo>
                    <a:pt x="4869" y="222"/>
                  </a:lnTo>
                  <a:lnTo>
                    <a:pt x="4593" y="56"/>
                  </a:lnTo>
                  <a:lnTo>
                    <a:pt x="4316" y="1"/>
                  </a:lnTo>
                  <a:lnTo>
                    <a:pt x="4040" y="56"/>
                  </a:lnTo>
                  <a:lnTo>
                    <a:pt x="3763" y="222"/>
                  </a:lnTo>
                  <a:lnTo>
                    <a:pt x="2546" y="1439"/>
                  </a:lnTo>
                  <a:lnTo>
                    <a:pt x="1329" y="222"/>
                  </a:lnTo>
                  <a:lnTo>
                    <a:pt x="1163" y="56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1"/>
            <p:cNvSpPr/>
            <p:nvPr/>
          </p:nvSpPr>
          <p:spPr>
            <a:xfrm rot="3799883">
              <a:off x="8874076" y="2381618"/>
              <a:ext cx="248395" cy="248384"/>
            </a:xfrm>
            <a:custGeom>
              <a:avLst/>
              <a:gdLst/>
              <a:ahLst/>
              <a:cxnLst/>
              <a:rect l="l" t="t" r="r" b="b"/>
              <a:pathLst>
                <a:path w="21135" h="21134" extrusionOk="0">
                  <a:moveTo>
                    <a:pt x="17317" y="1549"/>
                  </a:moveTo>
                  <a:lnTo>
                    <a:pt x="17483" y="1604"/>
                  </a:lnTo>
                  <a:lnTo>
                    <a:pt x="17649" y="1715"/>
                  </a:lnTo>
                  <a:lnTo>
                    <a:pt x="17815" y="1826"/>
                  </a:lnTo>
                  <a:lnTo>
                    <a:pt x="19309" y="3319"/>
                  </a:lnTo>
                  <a:lnTo>
                    <a:pt x="19419" y="3485"/>
                  </a:lnTo>
                  <a:lnTo>
                    <a:pt x="19530" y="3651"/>
                  </a:lnTo>
                  <a:lnTo>
                    <a:pt x="19585" y="3817"/>
                  </a:lnTo>
                  <a:lnTo>
                    <a:pt x="19585" y="4039"/>
                  </a:lnTo>
                  <a:lnTo>
                    <a:pt x="19585" y="4205"/>
                  </a:lnTo>
                  <a:lnTo>
                    <a:pt x="19530" y="4426"/>
                  </a:lnTo>
                  <a:lnTo>
                    <a:pt x="19419" y="4592"/>
                  </a:lnTo>
                  <a:lnTo>
                    <a:pt x="19309" y="4703"/>
                  </a:lnTo>
                  <a:lnTo>
                    <a:pt x="17151" y="6915"/>
                  </a:lnTo>
                  <a:lnTo>
                    <a:pt x="14219" y="4039"/>
                  </a:lnTo>
                  <a:lnTo>
                    <a:pt x="16432" y="1826"/>
                  </a:lnTo>
                  <a:lnTo>
                    <a:pt x="16598" y="1715"/>
                  </a:lnTo>
                  <a:lnTo>
                    <a:pt x="16764" y="1604"/>
                  </a:lnTo>
                  <a:lnTo>
                    <a:pt x="16930" y="1549"/>
                  </a:lnTo>
                  <a:close/>
                  <a:moveTo>
                    <a:pt x="13168" y="5090"/>
                  </a:moveTo>
                  <a:lnTo>
                    <a:pt x="14053" y="6030"/>
                  </a:lnTo>
                  <a:lnTo>
                    <a:pt x="5312" y="14716"/>
                  </a:lnTo>
                  <a:lnTo>
                    <a:pt x="3763" y="14716"/>
                  </a:lnTo>
                  <a:lnTo>
                    <a:pt x="3652" y="14606"/>
                  </a:lnTo>
                  <a:lnTo>
                    <a:pt x="13168" y="5090"/>
                  </a:lnTo>
                  <a:close/>
                  <a:moveTo>
                    <a:pt x="15160" y="7081"/>
                  </a:moveTo>
                  <a:lnTo>
                    <a:pt x="16045" y="8022"/>
                  </a:lnTo>
                  <a:lnTo>
                    <a:pt x="6529" y="17482"/>
                  </a:lnTo>
                  <a:lnTo>
                    <a:pt x="6418" y="17372"/>
                  </a:lnTo>
                  <a:lnTo>
                    <a:pt x="6418" y="15823"/>
                  </a:lnTo>
                  <a:lnTo>
                    <a:pt x="15160" y="7081"/>
                  </a:lnTo>
                  <a:close/>
                  <a:moveTo>
                    <a:pt x="2933" y="16044"/>
                  </a:moveTo>
                  <a:lnTo>
                    <a:pt x="3154" y="16210"/>
                  </a:lnTo>
                  <a:lnTo>
                    <a:pt x="3431" y="16265"/>
                  </a:lnTo>
                  <a:lnTo>
                    <a:pt x="4869" y="16265"/>
                  </a:lnTo>
                  <a:lnTo>
                    <a:pt x="4869" y="17704"/>
                  </a:lnTo>
                  <a:lnTo>
                    <a:pt x="4925" y="17980"/>
                  </a:lnTo>
                  <a:lnTo>
                    <a:pt x="5090" y="18202"/>
                  </a:lnTo>
                  <a:lnTo>
                    <a:pt x="3707" y="18644"/>
                  </a:lnTo>
                  <a:lnTo>
                    <a:pt x="2490" y="17427"/>
                  </a:lnTo>
                  <a:lnTo>
                    <a:pt x="2933" y="16044"/>
                  </a:lnTo>
                  <a:close/>
                  <a:moveTo>
                    <a:pt x="1992" y="19087"/>
                  </a:moveTo>
                  <a:lnTo>
                    <a:pt x="2048" y="19142"/>
                  </a:lnTo>
                  <a:lnTo>
                    <a:pt x="1937" y="19197"/>
                  </a:lnTo>
                  <a:lnTo>
                    <a:pt x="1992" y="19087"/>
                  </a:lnTo>
                  <a:close/>
                  <a:moveTo>
                    <a:pt x="17151" y="0"/>
                  </a:moveTo>
                  <a:lnTo>
                    <a:pt x="16653" y="55"/>
                  </a:lnTo>
                  <a:lnTo>
                    <a:pt x="16155" y="221"/>
                  </a:lnTo>
                  <a:lnTo>
                    <a:pt x="15713" y="443"/>
                  </a:lnTo>
                  <a:lnTo>
                    <a:pt x="15325" y="775"/>
                  </a:lnTo>
                  <a:lnTo>
                    <a:pt x="12615" y="3485"/>
                  </a:lnTo>
                  <a:lnTo>
                    <a:pt x="1992" y="14052"/>
                  </a:lnTo>
                  <a:lnTo>
                    <a:pt x="1882" y="14218"/>
                  </a:lnTo>
                  <a:lnTo>
                    <a:pt x="1826" y="14384"/>
                  </a:lnTo>
                  <a:lnTo>
                    <a:pt x="56" y="20138"/>
                  </a:lnTo>
                  <a:lnTo>
                    <a:pt x="1" y="20359"/>
                  </a:lnTo>
                  <a:lnTo>
                    <a:pt x="56" y="20525"/>
                  </a:lnTo>
                  <a:lnTo>
                    <a:pt x="111" y="20746"/>
                  </a:lnTo>
                  <a:lnTo>
                    <a:pt x="222" y="20912"/>
                  </a:lnTo>
                  <a:lnTo>
                    <a:pt x="499" y="21078"/>
                  </a:lnTo>
                  <a:lnTo>
                    <a:pt x="775" y="21134"/>
                  </a:lnTo>
                  <a:lnTo>
                    <a:pt x="996" y="21078"/>
                  </a:lnTo>
                  <a:lnTo>
                    <a:pt x="6750" y="19308"/>
                  </a:lnTo>
                  <a:lnTo>
                    <a:pt x="6806" y="19308"/>
                  </a:lnTo>
                  <a:lnTo>
                    <a:pt x="6916" y="19253"/>
                  </a:lnTo>
                  <a:lnTo>
                    <a:pt x="7082" y="19142"/>
                  </a:lnTo>
                  <a:lnTo>
                    <a:pt x="17649" y="8520"/>
                  </a:lnTo>
                  <a:lnTo>
                    <a:pt x="20415" y="5809"/>
                  </a:lnTo>
                  <a:lnTo>
                    <a:pt x="20692" y="5422"/>
                  </a:lnTo>
                  <a:lnTo>
                    <a:pt x="20969" y="4979"/>
                  </a:lnTo>
                  <a:lnTo>
                    <a:pt x="21079" y="4537"/>
                  </a:lnTo>
                  <a:lnTo>
                    <a:pt x="21135" y="4039"/>
                  </a:lnTo>
                  <a:lnTo>
                    <a:pt x="21079" y="3541"/>
                  </a:lnTo>
                  <a:lnTo>
                    <a:pt x="20969" y="3043"/>
                  </a:lnTo>
                  <a:lnTo>
                    <a:pt x="20692" y="2600"/>
                  </a:lnTo>
                  <a:lnTo>
                    <a:pt x="20415" y="2213"/>
                  </a:lnTo>
                  <a:lnTo>
                    <a:pt x="18922" y="775"/>
                  </a:lnTo>
                  <a:lnTo>
                    <a:pt x="18534" y="443"/>
                  </a:lnTo>
                  <a:lnTo>
                    <a:pt x="18092" y="221"/>
                  </a:lnTo>
                  <a:lnTo>
                    <a:pt x="17594" y="55"/>
                  </a:lnTo>
                  <a:lnTo>
                    <a:pt x="17151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1"/>
            <p:cNvSpPr/>
            <p:nvPr/>
          </p:nvSpPr>
          <p:spPr>
            <a:xfrm rot="8331321">
              <a:off x="8990974" y="3105466"/>
              <a:ext cx="252284" cy="230167"/>
            </a:xfrm>
            <a:custGeom>
              <a:avLst/>
              <a:gdLst/>
              <a:ahLst/>
              <a:cxnLst/>
              <a:rect l="l" t="t" r="r" b="b"/>
              <a:pathLst>
                <a:path w="21467" h="19585" extrusionOk="0">
                  <a:moveTo>
                    <a:pt x="15823" y="0"/>
                  </a:moveTo>
                  <a:lnTo>
                    <a:pt x="15270" y="55"/>
                  </a:lnTo>
                  <a:lnTo>
                    <a:pt x="14716" y="111"/>
                  </a:lnTo>
                  <a:lnTo>
                    <a:pt x="14163" y="277"/>
                  </a:lnTo>
                  <a:lnTo>
                    <a:pt x="13665" y="443"/>
                  </a:lnTo>
                  <a:lnTo>
                    <a:pt x="13167" y="664"/>
                  </a:lnTo>
                  <a:lnTo>
                    <a:pt x="12725" y="941"/>
                  </a:lnTo>
                  <a:lnTo>
                    <a:pt x="12282" y="1272"/>
                  </a:lnTo>
                  <a:lnTo>
                    <a:pt x="11840" y="1660"/>
                  </a:lnTo>
                  <a:lnTo>
                    <a:pt x="1273" y="12282"/>
                  </a:lnTo>
                  <a:lnTo>
                    <a:pt x="941" y="12559"/>
                  </a:lnTo>
                  <a:lnTo>
                    <a:pt x="719" y="12946"/>
                  </a:lnTo>
                  <a:lnTo>
                    <a:pt x="498" y="13278"/>
                  </a:lnTo>
                  <a:lnTo>
                    <a:pt x="332" y="13665"/>
                  </a:lnTo>
                  <a:lnTo>
                    <a:pt x="166" y="14052"/>
                  </a:lnTo>
                  <a:lnTo>
                    <a:pt x="56" y="14495"/>
                  </a:lnTo>
                  <a:lnTo>
                    <a:pt x="0" y="14882"/>
                  </a:lnTo>
                  <a:lnTo>
                    <a:pt x="0" y="15325"/>
                  </a:lnTo>
                  <a:lnTo>
                    <a:pt x="0" y="15712"/>
                  </a:lnTo>
                  <a:lnTo>
                    <a:pt x="56" y="16099"/>
                  </a:lnTo>
                  <a:lnTo>
                    <a:pt x="166" y="16542"/>
                  </a:lnTo>
                  <a:lnTo>
                    <a:pt x="332" y="16929"/>
                  </a:lnTo>
                  <a:lnTo>
                    <a:pt x="498" y="17316"/>
                  </a:lnTo>
                  <a:lnTo>
                    <a:pt x="719" y="17648"/>
                  </a:lnTo>
                  <a:lnTo>
                    <a:pt x="941" y="18036"/>
                  </a:lnTo>
                  <a:lnTo>
                    <a:pt x="1273" y="18368"/>
                  </a:lnTo>
                  <a:lnTo>
                    <a:pt x="1605" y="18644"/>
                  </a:lnTo>
                  <a:lnTo>
                    <a:pt x="1937" y="18921"/>
                  </a:lnTo>
                  <a:lnTo>
                    <a:pt x="2324" y="19087"/>
                  </a:lnTo>
                  <a:lnTo>
                    <a:pt x="2656" y="19308"/>
                  </a:lnTo>
                  <a:lnTo>
                    <a:pt x="3098" y="19419"/>
                  </a:lnTo>
                  <a:lnTo>
                    <a:pt x="3486" y="19529"/>
                  </a:lnTo>
                  <a:lnTo>
                    <a:pt x="3873" y="19585"/>
                  </a:lnTo>
                  <a:lnTo>
                    <a:pt x="4703" y="19585"/>
                  </a:lnTo>
                  <a:lnTo>
                    <a:pt x="5145" y="19529"/>
                  </a:lnTo>
                  <a:lnTo>
                    <a:pt x="5533" y="19419"/>
                  </a:lnTo>
                  <a:lnTo>
                    <a:pt x="5920" y="19308"/>
                  </a:lnTo>
                  <a:lnTo>
                    <a:pt x="6307" y="19087"/>
                  </a:lnTo>
                  <a:lnTo>
                    <a:pt x="6694" y="18921"/>
                  </a:lnTo>
                  <a:lnTo>
                    <a:pt x="7026" y="18644"/>
                  </a:lnTo>
                  <a:lnTo>
                    <a:pt x="7358" y="18368"/>
                  </a:lnTo>
                  <a:lnTo>
                    <a:pt x="17483" y="8188"/>
                  </a:lnTo>
                  <a:lnTo>
                    <a:pt x="17815" y="7801"/>
                  </a:lnTo>
                  <a:lnTo>
                    <a:pt x="18036" y="7358"/>
                  </a:lnTo>
                  <a:lnTo>
                    <a:pt x="18202" y="6860"/>
                  </a:lnTo>
                  <a:lnTo>
                    <a:pt x="18202" y="6362"/>
                  </a:lnTo>
                  <a:lnTo>
                    <a:pt x="18202" y="5920"/>
                  </a:lnTo>
                  <a:lnTo>
                    <a:pt x="18036" y="5422"/>
                  </a:lnTo>
                  <a:lnTo>
                    <a:pt x="17815" y="4979"/>
                  </a:lnTo>
                  <a:lnTo>
                    <a:pt x="17483" y="4592"/>
                  </a:lnTo>
                  <a:lnTo>
                    <a:pt x="17095" y="4260"/>
                  </a:lnTo>
                  <a:lnTo>
                    <a:pt x="16653" y="4039"/>
                  </a:lnTo>
                  <a:lnTo>
                    <a:pt x="16155" y="3928"/>
                  </a:lnTo>
                  <a:lnTo>
                    <a:pt x="15657" y="3873"/>
                  </a:lnTo>
                  <a:lnTo>
                    <a:pt x="15214" y="3928"/>
                  </a:lnTo>
                  <a:lnTo>
                    <a:pt x="14716" y="4039"/>
                  </a:lnTo>
                  <a:lnTo>
                    <a:pt x="14274" y="4260"/>
                  </a:lnTo>
                  <a:lnTo>
                    <a:pt x="13887" y="4592"/>
                  </a:lnTo>
                  <a:lnTo>
                    <a:pt x="6362" y="12116"/>
                  </a:lnTo>
                  <a:lnTo>
                    <a:pt x="6197" y="12337"/>
                  </a:lnTo>
                  <a:lnTo>
                    <a:pt x="6141" y="12614"/>
                  </a:lnTo>
                  <a:lnTo>
                    <a:pt x="6197" y="12946"/>
                  </a:lnTo>
                  <a:lnTo>
                    <a:pt x="6362" y="13167"/>
                  </a:lnTo>
                  <a:lnTo>
                    <a:pt x="6639" y="13333"/>
                  </a:lnTo>
                  <a:lnTo>
                    <a:pt x="6916" y="13388"/>
                  </a:lnTo>
                  <a:lnTo>
                    <a:pt x="7248" y="13333"/>
                  </a:lnTo>
                  <a:lnTo>
                    <a:pt x="7469" y="13167"/>
                  </a:lnTo>
                  <a:lnTo>
                    <a:pt x="14993" y="5698"/>
                  </a:lnTo>
                  <a:lnTo>
                    <a:pt x="15159" y="5532"/>
                  </a:lnTo>
                  <a:lnTo>
                    <a:pt x="15325" y="5477"/>
                  </a:lnTo>
                  <a:lnTo>
                    <a:pt x="15491" y="5422"/>
                  </a:lnTo>
                  <a:lnTo>
                    <a:pt x="15878" y="5422"/>
                  </a:lnTo>
                  <a:lnTo>
                    <a:pt x="16044" y="5477"/>
                  </a:lnTo>
                  <a:lnTo>
                    <a:pt x="16210" y="5532"/>
                  </a:lnTo>
                  <a:lnTo>
                    <a:pt x="16376" y="5698"/>
                  </a:lnTo>
                  <a:lnTo>
                    <a:pt x="16487" y="5809"/>
                  </a:lnTo>
                  <a:lnTo>
                    <a:pt x="16597" y="6030"/>
                  </a:lnTo>
                  <a:lnTo>
                    <a:pt x="16653" y="6196"/>
                  </a:lnTo>
                  <a:lnTo>
                    <a:pt x="16653" y="6362"/>
                  </a:lnTo>
                  <a:lnTo>
                    <a:pt x="16653" y="6584"/>
                  </a:lnTo>
                  <a:lnTo>
                    <a:pt x="16597" y="6750"/>
                  </a:lnTo>
                  <a:lnTo>
                    <a:pt x="16487" y="6916"/>
                  </a:lnTo>
                  <a:lnTo>
                    <a:pt x="16376" y="7082"/>
                  </a:lnTo>
                  <a:lnTo>
                    <a:pt x="6252" y="17261"/>
                  </a:lnTo>
                  <a:lnTo>
                    <a:pt x="5809" y="17593"/>
                  </a:lnTo>
                  <a:lnTo>
                    <a:pt x="5367" y="17870"/>
                  </a:lnTo>
                  <a:lnTo>
                    <a:pt x="4813" y="18036"/>
                  </a:lnTo>
                  <a:lnTo>
                    <a:pt x="3762" y="18036"/>
                  </a:lnTo>
                  <a:lnTo>
                    <a:pt x="3264" y="17870"/>
                  </a:lnTo>
                  <a:lnTo>
                    <a:pt x="2766" y="17593"/>
                  </a:lnTo>
                  <a:lnTo>
                    <a:pt x="2324" y="17261"/>
                  </a:lnTo>
                  <a:lnTo>
                    <a:pt x="1992" y="16819"/>
                  </a:lnTo>
                  <a:lnTo>
                    <a:pt x="1771" y="16321"/>
                  </a:lnTo>
                  <a:lnTo>
                    <a:pt x="1605" y="15823"/>
                  </a:lnTo>
                  <a:lnTo>
                    <a:pt x="1549" y="15325"/>
                  </a:lnTo>
                  <a:lnTo>
                    <a:pt x="1605" y="14772"/>
                  </a:lnTo>
                  <a:lnTo>
                    <a:pt x="1771" y="14274"/>
                  </a:lnTo>
                  <a:lnTo>
                    <a:pt x="1992" y="13776"/>
                  </a:lnTo>
                  <a:lnTo>
                    <a:pt x="2324" y="13333"/>
                  </a:lnTo>
                  <a:lnTo>
                    <a:pt x="12946" y="2766"/>
                  </a:lnTo>
                  <a:lnTo>
                    <a:pt x="13223" y="2490"/>
                  </a:lnTo>
                  <a:lnTo>
                    <a:pt x="13555" y="2268"/>
                  </a:lnTo>
                  <a:lnTo>
                    <a:pt x="13887" y="2047"/>
                  </a:lnTo>
                  <a:lnTo>
                    <a:pt x="14274" y="1881"/>
                  </a:lnTo>
                  <a:lnTo>
                    <a:pt x="14661" y="1715"/>
                  </a:lnTo>
                  <a:lnTo>
                    <a:pt x="15048" y="1660"/>
                  </a:lnTo>
                  <a:lnTo>
                    <a:pt x="15436" y="1604"/>
                  </a:lnTo>
                  <a:lnTo>
                    <a:pt x="15823" y="1549"/>
                  </a:lnTo>
                  <a:lnTo>
                    <a:pt x="16210" y="1604"/>
                  </a:lnTo>
                  <a:lnTo>
                    <a:pt x="16653" y="1660"/>
                  </a:lnTo>
                  <a:lnTo>
                    <a:pt x="17040" y="1715"/>
                  </a:lnTo>
                  <a:lnTo>
                    <a:pt x="17372" y="1881"/>
                  </a:lnTo>
                  <a:lnTo>
                    <a:pt x="17759" y="2047"/>
                  </a:lnTo>
                  <a:lnTo>
                    <a:pt x="18091" y="2268"/>
                  </a:lnTo>
                  <a:lnTo>
                    <a:pt x="18423" y="2490"/>
                  </a:lnTo>
                  <a:lnTo>
                    <a:pt x="18700" y="2766"/>
                  </a:lnTo>
                  <a:lnTo>
                    <a:pt x="18976" y="3043"/>
                  </a:lnTo>
                  <a:lnTo>
                    <a:pt x="19253" y="3375"/>
                  </a:lnTo>
                  <a:lnTo>
                    <a:pt x="19419" y="3707"/>
                  </a:lnTo>
                  <a:lnTo>
                    <a:pt x="19585" y="4094"/>
                  </a:lnTo>
                  <a:lnTo>
                    <a:pt x="19751" y="4481"/>
                  </a:lnTo>
                  <a:lnTo>
                    <a:pt x="19862" y="4869"/>
                  </a:lnTo>
                  <a:lnTo>
                    <a:pt x="19917" y="5256"/>
                  </a:lnTo>
                  <a:lnTo>
                    <a:pt x="19917" y="5643"/>
                  </a:lnTo>
                  <a:lnTo>
                    <a:pt x="19917" y="6030"/>
                  </a:lnTo>
                  <a:lnTo>
                    <a:pt x="19862" y="6473"/>
                  </a:lnTo>
                  <a:lnTo>
                    <a:pt x="19751" y="6860"/>
                  </a:lnTo>
                  <a:lnTo>
                    <a:pt x="19585" y="7192"/>
                  </a:lnTo>
                  <a:lnTo>
                    <a:pt x="19419" y="7579"/>
                  </a:lnTo>
                  <a:lnTo>
                    <a:pt x="19253" y="7911"/>
                  </a:lnTo>
                  <a:lnTo>
                    <a:pt x="18976" y="8243"/>
                  </a:lnTo>
                  <a:lnTo>
                    <a:pt x="18700" y="8520"/>
                  </a:lnTo>
                  <a:lnTo>
                    <a:pt x="11231" y="16044"/>
                  </a:lnTo>
                  <a:lnTo>
                    <a:pt x="11065" y="16265"/>
                  </a:lnTo>
                  <a:lnTo>
                    <a:pt x="11010" y="16597"/>
                  </a:lnTo>
                  <a:lnTo>
                    <a:pt x="11065" y="16874"/>
                  </a:lnTo>
                  <a:lnTo>
                    <a:pt x="11231" y="17150"/>
                  </a:lnTo>
                  <a:lnTo>
                    <a:pt x="11452" y="17316"/>
                  </a:lnTo>
                  <a:lnTo>
                    <a:pt x="11784" y="17372"/>
                  </a:lnTo>
                  <a:lnTo>
                    <a:pt x="12061" y="17316"/>
                  </a:lnTo>
                  <a:lnTo>
                    <a:pt x="12282" y="17150"/>
                  </a:lnTo>
                  <a:lnTo>
                    <a:pt x="19806" y="9626"/>
                  </a:lnTo>
                  <a:lnTo>
                    <a:pt x="20194" y="9184"/>
                  </a:lnTo>
                  <a:lnTo>
                    <a:pt x="20526" y="8741"/>
                  </a:lnTo>
                  <a:lnTo>
                    <a:pt x="20802" y="8299"/>
                  </a:lnTo>
                  <a:lnTo>
                    <a:pt x="21023" y="7801"/>
                  </a:lnTo>
                  <a:lnTo>
                    <a:pt x="21189" y="7303"/>
                  </a:lnTo>
                  <a:lnTo>
                    <a:pt x="21355" y="6750"/>
                  </a:lnTo>
                  <a:lnTo>
                    <a:pt x="21411" y="6196"/>
                  </a:lnTo>
                  <a:lnTo>
                    <a:pt x="21466" y="5643"/>
                  </a:lnTo>
                  <a:lnTo>
                    <a:pt x="21411" y="5090"/>
                  </a:lnTo>
                  <a:lnTo>
                    <a:pt x="21355" y="4537"/>
                  </a:lnTo>
                  <a:lnTo>
                    <a:pt x="21189" y="3983"/>
                  </a:lnTo>
                  <a:lnTo>
                    <a:pt x="21023" y="3485"/>
                  </a:lnTo>
                  <a:lnTo>
                    <a:pt x="20802" y="2988"/>
                  </a:lnTo>
                  <a:lnTo>
                    <a:pt x="20526" y="2545"/>
                  </a:lnTo>
                  <a:lnTo>
                    <a:pt x="20194" y="2102"/>
                  </a:lnTo>
                  <a:lnTo>
                    <a:pt x="19806" y="1660"/>
                  </a:lnTo>
                  <a:lnTo>
                    <a:pt x="19419" y="1272"/>
                  </a:lnTo>
                  <a:lnTo>
                    <a:pt x="18976" y="941"/>
                  </a:lnTo>
                  <a:lnTo>
                    <a:pt x="18479" y="664"/>
                  </a:lnTo>
                  <a:lnTo>
                    <a:pt x="17981" y="443"/>
                  </a:lnTo>
                  <a:lnTo>
                    <a:pt x="17483" y="277"/>
                  </a:lnTo>
                  <a:lnTo>
                    <a:pt x="16929" y="111"/>
                  </a:lnTo>
                  <a:lnTo>
                    <a:pt x="16376" y="55"/>
                  </a:lnTo>
                  <a:lnTo>
                    <a:pt x="15823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1"/>
            <p:cNvSpPr/>
            <p:nvPr/>
          </p:nvSpPr>
          <p:spPr>
            <a:xfrm rot="-4393353">
              <a:off x="9003600" y="4587778"/>
              <a:ext cx="264649" cy="215229"/>
            </a:xfrm>
            <a:custGeom>
              <a:avLst/>
              <a:gdLst/>
              <a:ahLst/>
              <a:cxnLst/>
              <a:rect l="l" t="t" r="r" b="b"/>
              <a:pathLst>
                <a:path w="22518" h="18313" extrusionOk="0">
                  <a:moveTo>
                    <a:pt x="3873" y="1549"/>
                  </a:moveTo>
                  <a:lnTo>
                    <a:pt x="4371" y="1605"/>
                  </a:lnTo>
                  <a:lnTo>
                    <a:pt x="4758" y="1715"/>
                  </a:lnTo>
                  <a:lnTo>
                    <a:pt x="5145" y="1936"/>
                  </a:lnTo>
                  <a:lnTo>
                    <a:pt x="5533" y="2213"/>
                  </a:lnTo>
                  <a:lnTo>
                    <a:pt x="5809" y="2545"/>
                  </a:lnTo>
                  <a:lnTo>
                    <a:pt x="6031" y="2932"/>
                  </a:lnTo>
                  <a:lnTo>
                    <a:pt x="6141" y="3375"/>
                  </a:lnTo>
                  <a:lnTo>
                    <a:pt x="6197" y="3873"/>
                  </a:lnTo>
                  <a:lnTo>
                    <a:pt x="6141" y="4315"/>
                  </a:lnTo>
                  <a:lnTo>
                    <a:pt x="6031" y="4758"/>
                  </a:lnTo>
                  <a:lnTo>
                    <a:pt x="5809" y="5145"/>
                  </a:lnTo>
                  <a:lnTo>
                    <a:pt x="5533" y="5477"/>
                  </a:lnTo>
                  <a:lnTo>
                    <a:pt x="5145" y="5754"/>
                  </a:lnTo>
                  <a:lnTo>
                    <a:pt x="4758" y="5975"/>
                  </a:lnTo>
                  <a:lnTo>
                    <a:pt x="4371" y="6141"/>
                  </a:lnTo>
                  <a:lnTo>
                    <a:pt x="3430" y="6141"/>
                  </a:lnTo>
                  <a:lnTo>
                    <a:pt x="2988" y="5975"/>
                  </a:lnTo>
                  <a:lnTo>
                    <a:pt x="2601" y="5754"/>
                  </a:lnTo>
                  <a:lnTo>
                    <a:pt x="2213" y="5477"/>
                  </a:lnTo>
                  <a:lnTo>
                    <a:pt x="1937" y="5145"/>
                  </a:lnTo>
                  <a:lnTo>
                    <a:pt x="1715" y="4758"/>
                  </a:lnTo>
                  <a:lnTo>
                    <a:pt x="1605" y="4315"/>
                  </a:lnTo>
                  <a:lnTo>
                    <a:pt x="1549" y="3873"/>
                  </a:lnTo>
                  <a:lnTo>
                    <a:pt x="1605" y="3375"/>
                  </a:lnTo>
                  <a:lnTo>
                    <a:pt x="1715" y="2932"/>
                  </a:lnTo>
                  <a:lnTo>
                    <a:pt x="1937" y="2545"/>
                  </a:lnTo>
                  <a:lnTo>
                    <a:pt x="2213" y="2213"/>
                  </a:lnTo>
                  <a:lnTo>
                    <a:pt x="2601" y="1936"/>
                  </a:lnTo>
                  <a:lnTo>
                    <a:pt x="2988" y="1715"/>
                  </a:lnTo>
                  <a:lnTo>
                    <a:pt x="3430" y="1605"/>
                  </a:lnTo>
                  <a:lnTo>
                    <a:pt x="3873" y="1549"/>
                  </a:lnTo>
                  <a:close/>
                  <a:moveTo>
                    <a:pt x="19806" y="3651"/>
                  </a:moveTo>
                  <a:lnTo>
                    <a:pt x="20249" y="3762"/>
                  </a:lnTo>
                  <a:lnTo>
                    <a:pt x="12725" y="8243"/>
                  </a:lnTo>
                  <a:lnTo>
                    <a:pt x="11895" y="7745"/>
                  </a:lnTo>
                  <a:lnTo>
                    <a:pt x="18700" y="3762"/>
                  </a:lnTo>
                  <a:lnTo>
                    <a:pt x="18977" y="3651"/>
                  </a:lnTo>
                  <a:close/>
                  <a:moveTo>
                    <a:pt x="10401" y="8631"/>
                  </a:moveTo>
                  <a:lnTo>
                    <a:pt x="10457" y="8686"/>
                  </a:lnTo>
                  <a:lnTo>
                    <a:pt x="12227" y="9737"/>
                  </a:lnTo>
                  <a:lnTo>
                    <a:pt x="12282" y="9792"/>
                  </a:lnTo>
                  <a:lnTo>
                    <a:pt x="20249" y="14550"/>
                  </a:lnTo>
                  <a:lnTo>
                    <a:pt x="20028" y="14606"/>
                  </a:lnTo>
                  <a:lnTo>
                    <a:pt x="19585" y="14661"/>
                  </a:lnTo>
                  <a:lnTo>
                    <a:pt x="19198" y="14661"/>
                  </a:lnTo>
                  <a:lnTo>
                    <a:pt x="18921" y="14606"/>
                  </a:lnTo>
                  <a:lnTo>
                    <a:pt x="18700" y="14495"/>
                  </a:lnTo>
                  <a:lnTo>
                    <a:pt x="9571" y="9129"/>
                  </a:lnTo>
                  <a:lnTo>
                    <a:pt x="10401" y="8631"/>
                  </a:lnTo>
                  <a:close/>
                  <a:moveTo>
                    <a:pt x="3873" y="12116"/>
                  </a:moveTo>
                  <a:lnTo>
                    <a:pt x="4371" y="12171"/>
                  </a:lnTo>
                  <a:lnTo>
                    <a:pt x="4758" y="12282"/>
                  </a:lnTo>
                  <a:lnTo>
                    <a:pt x="5145" y="12503"/>
                  </a:lnTo>
                  <a:lnTo>
                    <a:pt x="5533" y="12780"/>
                  </a:lnTo>
                  <a:lnTo>
                    <a:pt x="5809" y="13167"/>
                  </a:lnTo>
                  <a:lnTo>
                    <a:pt x="6031" y="13554"/>
                  </a:lnTo>
                  <a:lnTo>
                    <a:pt x="6141" y="13997"/>
                  </a:lnTo>
                  <a:lnTo>
                    <a:pt x="6197" y="14440"/>
                  </a:lnTo>
                  <a:lnTo>
                    <a:pt x="6141" y="14882"/>
                  </a:lnTo>
                  <a:lnTo>
                    <a:pt x="6031" y="15325"/>
                  </a:lnTo>
                  <a:lnTo>
                    <a:pt x="5809" y="15712"/>
                  </a:lnTo>
                  <a:lnTo>
                    <a:pt x="5533" y="16099"/>
                  </a:lnTo>
                  <a:lnTo>
                    <a:pt x="5145" y="16376"/>
                  </a:lnTo>
                  <a:lnTo>
                    <a:pt x="4758" y="16597"/>
                  </a:lnTo>
                  <a:lnTo>
                    <a:pt x="4371" y="16708"/>
                  </a:lnTo>
                  <a:lnTo>
                    <a:pt x="3873" y="16763"/>
                  </a:lnTo>
                  <a:lnTo>
                    <a:pt x="3430" y="16708"/>
                  </a:lnTo>
                  <a:lnTo>
                    <a:pt x="2988" y="16597"/>
                  </a:lnTo>
                  <a:lnTo>
                    <a:pt x="2601" y="16376"/>
                  </a:lnTo>
                  <a:lnTo>
                    <a:pt x="2213" y="16099"/>
                  </a:lnTo>
                  <a:lnTo>
                    <a:pt x="1937" y="15712"/>
                  </a:lnTo>
                  <a:lnTo>
                    <a:pt x="1715" y="15325"/>
                  </a:lnTo>
                  <a:lnTo>
                    <a:pt x="1605" y="14882"/>
                  </a:lnTo>
                  <a:lnTo>
                    <a:pt x="1549" y="14440"/>
                  </a:lnTo>
                  <a:lnTo>
                    <a:pt x="1605" y="13997"/>
                  </a:lnTo>
                  <a:lnTo>
                    <a:pt x="1715" y="13554"/>
                  </a:lnTo>
                  <a:lnTo>
                    <a:pt x="1937" y="13167"/>
                  </a:lnTo>
                  <a:lnTo>
                    <a:pt x="2213" y="12780"/>
                  </a:lnTo>
                  <a:lnTo>
                    <a:pt x="2601" y="12503"/>
                  </a:lnTo>
                  <a:lnTo>
                    <a:pt x="2988" y="12282"/>
                  </a:lnTo>
                  <a:lnTo>
                    <a:pt x="3430" y="12171"/>
                  </a:lnTo>
                  <a:lnTo>
                    <a:pt x="3873" y="12116"/>
                  </a:lnTo>
                  <a:close/>
                  <a:moveTo>
                    <a:pt x="3486" y="0"/>
                  </a:moveTo>
                  <a:lnTo>
                    <a:pt x="3098" y="55"/>
                  </a:lnTo>
                  <a:lnTo>
                    <a:pt x="2711" y="166"/>
                  </a:lnTo>
                  <a:lnTo>
                    <a:pt x="2379" y="277"/>
                  </a:lnTo>
                  <a:lnTo>
                    <a:pt x="2047" y="443"/>
                  </a:lnTo>
                  <a:lnTo>
                    <a:pt x="1715" y="664"/>
                  </a:lnTo>
                  <a:lnTo>
                    <a:pt x="1439" y="885"/>
                  </a:lnTo>
                  <a:lnTo>
                    <a:pt x="1162" y="1107"/>
                  </a:lnTo>
                  <a:lnTo>
                    <a:pt x="886" y="1383"/>
                  </a:lnTo>
                  <a:lnTo>
                    <a:pt x="664" y="1715"/>
                  </a:lnTo>
                  <a:lnTo>
                    <a:pt x="498" y="1992"/>
                  </a:lnTo>
                  <a:lnTo>
                    <a:pt x="332" y="2324"/>
                  </a:lnTo>
                  <a:lnTo>
                    <a:pt x="166" y="2711"/>
                  </a:lnTo>
                  <a:lnTo>
                    <a:pt x="111" y="3098"/>
                  </a:lnTo>
                  <a:lnTo>
                    <a:pt x="56" y="3430"/>
                  </a:lnTo>
                  <a:lnTo>
                    <a:pt x="0" y="3873"/>
                  </a:lnTo>
                  <a:lnTo>
                    <a:pt x="56" y="4260"/>
                  </a:lnTo>
                  <a:lnTo>
                    <a:pt x="111" y="4647"/>
                  </a:lnTo>
                  <a:lnTo>
                    <a:pt x="166" y="4979"/>
                  </a:lnTo>
                  <a:lnTo>
                    <a:pt x="332" y="5367"/>
                  </a:lnTo>
                  <a:lnTo>
                    <a:pt x="498" y="5698"/>
                  </a:lnTo>
                  <a:lnTo>
                    <a:pt x="664" y="6030"/>
                  </a:lnTo>
                  <a:lnTo>
                    <a:pt x="886" y="6307"/>
                  </a:lnTo>
                  <a:lnTo>
                    <a:pt x="1162" y="6584"/>
                  </a:lnTo>
                  <a:lnTo>
                    <a:pt x="1439" y="6805"/>
                  </a:lnTo>
                  <a:lnTo>
                    <a:pt x="1715" y="7026"/>
                  </a:lnTo>
                  <a:lnTo>
                    <a:pt x="2047" y="7248"/>
                  </a:lnTo>
                  <a:lnTo>
                    <a:pt x="2379" y="7414"/>
                  </a:lnTo>
                  <a:lnTo>
                    <a:pt x="2711" y="7524"/>
                  </a:lnTo>
                  <a:lnTo>
                    <a:pt x="3098" y="7635"/>
                  </a:lnTo>
                  <a:lnTo>
                    <a:pt x="3486" y="7690"/>
                  </a:lnTo>
                  <a:lnTo>
                    <a:pt x="4094" y="7690"/>
                  </a:lnTo>
                  <a:lnTo>
                    <a:pt x="6529" y="9129"/>
                  </a:lnTo>
                  <a:lnTo>
                    <a:pt x="4039" y="10622"/>
                  </a:lnTo>
                  <a:lnTo>
                    <a:pt x="3873" y="10567"/>
                  </a:lnTo>
                  <a:lnTo>
                    <a:pt x="3486" y="10622"/>
                  </a:lnTo>
                  <a:lnTo>
                    <a:pt x="3098" y="10678"/>
                  </a:lnTo>
                  <a:lnTo>
                    <a:pt x="2711" y="10733"/>
                  </a:lnTo>
                  <a:lnTo>
                    <a:pt x="2379" y="10899"/>
                  </a:lnTo>
                  <a:lnTo>
                    <a:pt x="2047" y="11065"/>
                  </a:lnTo>
                  <a:lnTo>
                    <a:pt x="1715" y="11231"/>
                  </a:lnTo>
                  <a:lnTo>
                    <a:pt x="1439" y="11452"/>
                  </a:lnTo>
                  <a:lnTo>
                    <a:pt x="1162" y="11729"/>
                  </a:lnTo>
                  <a:lnTo>
                    <a:pt x="886" y="12005"/>
                  </a:lnTo>
                  <a:lnTo>
                    <a:pt x="664" y="12282"/>
                  </a:lnTo>
                  <a:lnTo>
                    <a:pt x="498" y="12614"/>
                  </a:lnTo>
                  <a:lnTo>
                    <a:pt x="332" y="12946"/>
                  </a:lnTo>
                  <a:lnTo>
                    <a:pt x="166" y="13278"/>
                  </a:lnTo>
                  <a:lnTo>
                    <a:pt x="111" y="13665"/>
                  </a:lnTo>
                  <a:lnTo>
                    <a:pt x="56" y="14052"/>
                  </a:lnTo>
                  <a:lnTo>
                    <a:pt x="0" y="14440"/>
                  </a:lnTo>
                  <a:lnTo>
                    <a:pt x="56" y="14827"/>
                  </a:lnTo>
                  <a:lnTo>
                    <a:pt x="111" y="15214"/>
                  </a:lnTo>
                  <a:lnTo>
                    <a:pt x="166" y="15601"/>
                  </a:lnTo>
                  <a:lnTo>
                    <a:pt x="332" y="15933"/>
                  </a:lnTo>
                  <a:lnTo>
                    <a:pt x="498" y="16265"/>
                  </a:lnTo>
                  <a:lnTo>
                    <a:pt x="664" y="16597"/>
                  </a:lnTo>
                  <a:lnTo>
                    <a:pt x="886" y="16874"/>
                  </a:lnTo>
                  <a:lnTo>
                    <a:pt x="1162" y="17151"/>
                  </a:lnTo>
                  <a:lnTo>
                    <a:pt x="1439" y="17427"/>
                  </a:lnTo>
                  <a:lnTo>
                    <a:pt x="1715" y="17648"/>
                  </a:lnTo>
                  <a:lnTo>
                    <a:pt x="2047" y="17814"/>
                  </a:lnTo>
                  <a:lnTo>
                    <a:pt x="2379" y="17980"/>
                  </a:lnTo>
                  <a:lnTo>
                    <a:pt x="2711" y="18146"/>
                  </a:lnTo>
                  <a:lnTo>
                    <a:pt x="3098" y="18202"/>
                  </a:lnTo>
                  <a:lnTo>
                    <a:pt x="3486" y="18257"/>
                  </a:lnTo>
                  <a:lnTo>
                    <a:pt x="3873" y="18312"/>
                  </a:lnTo>
                  <a:lnTo>
                    <a:pt x="4260" y="18257"/>
                  </a:lnTo>
                  <a:lnTo>
                    <a:pt x="4648" y="18202"/>
                  </a:lnTo>
                  <a:lnTo>
                    <a:pt x="5035" y="18146"/>
                  </a:lnTo>
                  <a:lnTo>
                    <a:pt x="5367" y="17980"/>
                  </a:lnTo>
                  <a:lnTo>
                    <a:pt x="5699" y="17814"/>
                  </a:lnTo>
                  <a:lnTo>
                    <a:pt x="6031" y="17648"/>
                  </a:lnTo>
                  <a:lnTo>
                    <a:pt x="6307" y="17427"/>
                  </a:lnTo>
                  <a:lnTo>
                    <a:pt x="6584" y="17151"/>
                  </a:lnTo>
                  <a:lnTo>
                    <a:pt x="6861" y="16874"/>
                  </a:lnTo>
                  <a:lnTo>
                    <a:pt x="7082" y="16597"/>
                  </a:lnTo>
                  <a:lnTo>
                    <a:pt x="7248" y="16265"/>
                  </a:lnTo>
                  <a:lnTo>
                    <a:pt x="7414" y="15933"/>
                  </a:lnTo>
                  <a:lnTo>
                    <a:pt x="7580" y="15601"/>
                  </a:lnTo>
                  <a:lnTo>
                    <a:pt x="7635" y="15214"/>
                  </a:lnTo>
                  <a:lnTo>
                    <a:pt x="7746" y="14827"/>
                  </a:lnTo>
                  <a:lnTo>
                    <a:pt x="7746" y="14440"/>
                  </a:lnTo>
                  <a:lnTo>
                    <a:pt x="7690" y="13942"/>
                  </a:lnTo>
                  <a:lnTo>
                    <a:pt x="7635" y="13499"/>
                  </a:lnTo>
                  <a:lnTo>
                    <a:pt x="7469" y="13001"/>
                  </a:lnTo>
                  <a:lnTo>
                    <a:pt x="7248" y="12614"/>
                  </a:lnTo>
                  <a:lnTo>
                    <a:pt x="7027" y="12227"/>
                  </a:lnTo>
                  <a:lnTo>
                    <a:pt x="6750" y="11839"/>
                  </a:lnTo>
                  <a:lnTo>
                    <a:pt x="6418" y="11507"/>
                  </a:lnTo>
                  <a:lnTo>
                    <a:pt x="6031" y="11231"/>
                  </a:lnTo>
                  <a:lnTo>
                    <a:pt x="8078" y="10014"/>
                  </a:lnTo>
                  <a:lnTo>
                    <a:pt x="17925" y="15823"/>
                  </a:lnTo>
                  <a:lnTo>
                    <a:pt x="18202" y="15989"/>
                  </a:lnTo>
                  <a:lnTo>
                    <a:pt x="18589" y="16099"/>
                  </a:lnTo>
                  <a:lnTo>
                    <a:pt x="18977" y="16155"/>
                  </a:lnTo>
                  <a:lnTo>
                    <a:pt x="19419" y="16210"/>
                  </a:lnTo>
                  <a:lnTo>
                    <a:pt x="19862" y="16155"/>
                  </a:lnTo>
                  <a:lnTo>
                    <a:pt x="20304" y="16099"/>
                  </a:lnTo>
                  <a:lnTo>
                    <a:pt x="20747" y="15989"/>
                  </a:lnTo>
                  <a:lnTo>
                    <a:pt x="21356" y="15767"/>
                  </a:lnTo>
                  <a:lnTo>
                    <a:pt x="21632" y="15657"/>
                  </a:lnTo>
                  <a:lnTo>
                    <a:pt x="21964" y="15435"/>
                  </a:lnTo>
                  <a:lnTo>
                    <a:pt x="22185" y="15214"/>
                  </a:lnTo>
                  <a:lnTo>
                    <a:pt x="22407" y="14882"/>
                  </a:lnTo>
                  <a:lnTo>
                    <a:pt x="22517" y="14606"/>
                  </a:lnTo>
                  <a:lnTo>
                    <a:pt x="22517" y="14329"/>
                  </a:lnTo>
                  <a:lnTo>
                    <a:pt x="22351" y="14052"/>
                  </a:lnTo>
                  <a:lnTo>
                    <a:pt x="22130" y="13831"/>
                  </a:lnTo>
                  <a:lnTo>
                    <a:pt x="14219" y="9129"/>
                  </a:lnTo>
                  <a:lnTo>
                    <a:pt x="22130" y="4426"/>
                  </a:lnTo>
                  <a:lnTo>
                    <a:pt x="22351" y="4205"/>
                  </a:lnTo>
                  <a:lnTo>
                    <a:pt x="22517" y="3983"/>
                  </a:lnTo>
                  <a:lnTo>
                    <a:pt x="22517" y="3651"/>
                  </a:lnTo>
                  <a:lnTo>
                    <a:pt x="22407" y="3375"/>
                  </a:lnTo>
                  <a:lnTo>
                    <a:pt x="22241" y="3154"/>
                  </a:lnTo>
                  <a:lnTo>
                    <a:pt x="22075" y="2932"/>
                  </a:lnTo>
                  <a:lnTo>
                    <a:pt x="21798" y="2766"/>
                  </a:lnTo>
                  <a:lnTo>
                    <a:pt x="21577" y="2600"/>
                  </a:lnTo>
                  <a:lnTo>
                    <a:pt x="20968" y="2379"/>
                  </a:lnTo>
                  <a:lnTo>
                    <a:pt x="20304" y="2213"/>
                  </a:lnTo>
                  <a:lnTo>
                    <a:pt x="19640" y="2102"/>
                  </a:lnTo>
                  <a:lnTo>
                    <a:pt x="18977" y="2102"/>
                  </a:lnTo>
                  <a:lnTo>
                    <a:pt x="18423" y="2213"/>
                  </a:lnTo>
                  <a:lnTo>
                    <a:pt x="18147" y="2324"/>
                  </a:lnTo>
                  <a:lnTo>
                    <a:pt x="17925" y="2434"/>
                  </a:lnTo>
                  <a:lnTo>
                    <a:pt x="8078" y="8243"/>
                  </a:lnTo>
                  <a:lnTo>
                    <a:pt x="6031" y="7026"/>
                  </a:lnTo>
                  <a:lnTo>
                    <a:pt x="6418" y="6750"/>
                  </a:lnTo>
                  <a:lnTo>
                    <a:pt x="6750" y="6418"/>
                  </a:lnTo>
                  <a:lnTo>
                    <a:pt x="7027" y="6086"/>
                  </a:lnTo>
                  <a:lnTo>
                    <a:pt x="7248" y="5698"/>
                  </a:lnTo>
                  <a:lnTo>
                    <a:pt x="7469" y="5256"/>
                  </a:lnTo>
                  <a:lnTo>
                    <a:pt x="7635" y="4813"/>
                  </a:lnTo>
                  <a:lnTo>
                    <a:pt x="7690" y="4315"/>
                  </a:lnTo>
                  <a:lnTo>
                    <a:pt x="7746" y="3873"/>
                  </a:lnTo>
                  <a:lnTo>
                    <a:pt x="7746" y="3430"/>
                  </a:lnTo>
                  <a:lnTo>
                    <a:pt x="7635" y="3098"/>
                  </a:lnTo>
                  <a:lnTo>
                    <a:pt x="7580" y="2711"/>
                  </a:lnTo>
                  <a:lnTo>
                    <a:pt x="7414" y="2324"/>
                  </a:lnTo>
                  <a:lnTo>
                    <a:pt x="7248" y="1992"/>
                  </a:lnTo>
                  <a:lnTo>
                    <a:pt x="7082" y="1715"/>
                  </a:lnTo>
                  <a:lnTo>
                    <a:pt x="6861" y="1383"/>
                  </a:lnTo>
                  <a:lnTo>
                    <a:pt x="6584" y="1107"/>
                  </a:lnTo>
                  <a:lnTo>
                    <a:pt x="6307" y="885"/>
                  </a:lnTo>
                  <a:lnTo>
                    <a:pt x="6031" y="664"/>
                  </a:lnTo>
                  <a:lnTo>
                    <a:pt x="5699" y="443"/>
                  </a:lnTo>
                  <a:lnTo>
                    <a:pt x="5367" y="277"/>
                  </a:lnTo>
                  <a:lnTo>
                    <a:pt x="5035" y="166"/>
                  </a:lnTo>
                  <a:lnTo>
                    <a:pt x="4648" y="55"/>
                  </a:lnTo>
                  <a:lnTo>
                    <a:pt x="4260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"/>
            <p:cNvSpPr/>
            <p:nvPr/>
          </p:nvSpPr>
          <p:spPr>
            <a:xfrm rot="-1905983">
              <a:off x="8108013" y="3661290"/>
              <a:ext cx="256852" cy="173628"/>
            </a:xfrm>
            <a:custGeom>
              <a:avLst/>
              <a:gdLst/>
              <a:ahLst/>
              <a:cxnLst/>
              <a:rect l="l" t="t" r="r" b="b"/>
              <a:pathLst>
                <a:path w="21854" h="14773" extrusionOk="0">
                  <a:moveTo>
                    <a:pt x="19751" y="1495"/>
                  </a:moveTo>
                  <a:lnTo>
                    <a:pt x="19973" y="1605"/>
                  </a:lnTo>
                  <a:lnTo>
                    <a:pt x="10899" y="8189"/>
                  </a:lnTo>
                  <a:lnTo>
                    <a:pt x="1826" y="1605"/>
                  </a:lnTo>
                  <a:lnTo>
                    <a:pt x="2103" y="1495"/>
                  </a:lnTo>
                  <a:close/>
                  <a:moveTo>
                    <a:pt x="20305" y="3265"/>
                  </a:moveTo>
                  <a:lnTo>
                    <a:pt x="20305" y="12670"/>
                  </a:lnTo>
                  <a:lnTo>
                    <a:pt x="20249" y="12891"/>
                  </a:lnTo>
                  <a:lnTo>
                    <a:pt x="20139" y="13057"/>
                  </a:lnTo>
                  <a:lnTo>
                    <a:pt x="19973" y="13168"/>
                  </a:lnTo>
                  <a:lnTo>
                    <a:pt x="19751" y="13223"/>
                  </a:lnTo>
                  <a:lnTo>
                    <a:pt x="2103" y="13223"/>
                  </a:lnTo>
                  <a:lnTo>
                    <a:pt x="1882" y="13168"/>
                  </a:lnTo>
                  <a:lnTo>
                    <a:pt x="1716" y="13057"/>
                  </a:lnTo>
                  <a:lnTo>
                    <a:pt x="1605" y="12891"/>
                  </a:lnTo>
                  <a:lnTo>
                    <a:pt x="1550" y="12670"/>
                  </a:lnTo>
                  <a:lnTo>
                    <a:pt x="1550" y="3265"/>
                  </a:lnTo>
                  <a:lnTo>
                    <a:pt x="10457" y="9738"/>
                  </a:lnTo>
                  <a:lnTo>
                    <a:pt x="10678" y="9849"/>
                  </a:lnTo>
                  <a:lnTo>
                    <a:pt x="10899" y="9904"/>
                  </a:lnTo>
                  <a:lnTo>
                    <a:pt x="11176" y="9849"/>
                  </a:lnTo>
                  <a:lnTo>
                    <a:pt x="11397" y="9738"/>
                  </a:lnTo>
                  <a:lnTo>
                    <a:pt x="20305" y="3265"/>
                  </a:lnTo>
                  <a:close/>
                  <a:moveTo>
                    <a:pt x="1660" y="1"/>
                  </a:moveTo>
                  <a:lnTo>
                    <a:pt x="1273" y="167"/>
                  </a:lnTo>
                  <a:lnTo>
                    <a:pt x="941" y="333"/>
                  </a:lnTo>
                  <a:lnTo>
                    <a:pt x="609" y="609"/>
                  </a:lnTo>
                  <a:lnTo>
                    <a:pt x="332" y="886"/>
                  </a:lnTo>
                  <a:lnTo>
                    <a:pt x="166" y="1273"/>
                  </a:lnTo>
                  <a:lnTo>
                    <a:pt x="56" y="1661"/>
                  </a:lnTo>
                  <a:lnTo>
                    <a:pt x="0" y="2048"/>
                  </a:lnTo>
                  <a:lnTo>
                    <a:pt x="0" y="12670"/>
                  </a:lnTo>
                  <a:lnTo>
                    <a:pt x="56" y="13113"/>
                  </a:lnTo>
                  <a:lnTo>
                    <a:pt x="166" y="13500"/>
                  </a:lnTo>
                  <a:lnTo>
                    <a:pt x="332" y="13832"/>
                  </a:lnTo>
                  <a:lnTo>
                    <a:pt x="609" y="14164"/>
                  </a:lnTo>
                  <a:lnTo>
                    <a:pt x="941" y="14385"/>
                  </a:lnTo>
                  <a:lnTo>
                    <a:pt x="1273" y="14606"/>
                  </a:lnTo>
                  <a:lnTo>
                    <a:pt x="1660" y="14717"/>
                  </a:lnTo>
                  <a:lnTo>
                    <a:pt x="2103" y="14772"/>
                  </a:lnTo>
                  <a:lnTo>
                    <a:pt x="19751" y="14772"/>
                  </a:lnTo>
                  <a:lnTo>
                    <a:pt x="20194" y="14717"/>
                  </a:lnTo>
                  <a:lnTo>
                    <a:pt x="20581" y="14606"/>
                  </a:lnTo>
                  <a:lnTo>
                    <a:pt x="20913" y="14385"/>
                  </a:lnTo>
                  <a:lnTo>
                    <a:pt x="21245" y="14164"/>
                  </a:lnTo>
                  <a:lnTo>
                    <a:pt x="21466" y="13832"/>
                  </a:lnTo>
                  <a:lnTo>
                    <a:pt x="21688" y="13500"/>
                  </a:lnTo>
                  <a:lnTo>
                    <a:pt x="21798" y="13113"/>
                  </a:lnTo>
                  <a:lnTo>
                    <a:pt x="21854" y="12670"/>
                  </a:lnTo>
                  <a:lnTo>
                    <a:pt x="21854" y="2048"/>
                  </a:lnTo>
                  <a:lnTo>
                    <a:pt x="21798" y="1661"/>
                  </a:lnTo>
                  <a:lnTo>
                    <a:pt x="21688" y="1273"/>
                  </a:lnTo>
                  <a:lnTo>
                    <a:pt x="21466" y="886"/>
                  </a:lnTo>
                  <a:lnTo>
                    <a:pt x="21245" y="609"/>
                  </a:lnTo>
                  <a:lnTo>
                    <a:pt x="20913" y="333"/>
                  </a:lnTo>
                  <a:lnTo>
                    <a:pt x="20581" y="167"/>
                  </a:lnTo>
                  <a:lnTo>
                    <a:pt x="20194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7798113" y="4971731"/>
              <a:ext cx="173608" cy="256827"/>
            </a:xfrm>
            <a:custGeom>
              <a:avLst/>
              <a:gdLst/>
              <a:ahLst/>
              <a:cxnLst/>
              <a:rect l="l" t="t" r="r" b="b"/>
              <a:pathLst>
                <a:path w="14772" h="21853" extrusionOk="0">
                  <a:moveTo>
                    <a:pt x="7192" y="4315"/>
                  </a:moveTo>
                  <a:lnTo>
                    <a:pt x="7026" y="4371"/>
                  </a:lnTo>
                  <a:lnTo>
                    <a:pt x="6750" y="4537"/>
                  </a:lnTo>
                  <a:lnTo>
                    <a:pt x="6584" y="4813"/>
                  </a:lnTo>
                  <a:lnTo>
                    <a:pt x="6528" y="4979"/>
                  </a:lnTo>
                  <a:lnTo>
                    <a:pt x="6473" y="5145"/>
                  </a:lnTo>
                  <a:lnTo>
                    <a:pt x="6473" y="6916"/>
                  </a:lnTo>
                  <a:lnTo>
                    <a:pt x="6528" y="7137"/>
                  </a:lnTo>
                  <a:lnTo>
                    <a:pt x="6584" y="7303"/>
                  </a:lnTo>
                  <a:lnTo>
                    <a:pt x="6750" y="7579"/>
                  </a:lnTo>
                  <a:lnTo>
                    <a:pt x="7026" y="7745"/>
                  </a:lnTo>
                  <a:lnTo>
                    <a:pt x="7192" y="7801"/>
                  </a:lnTo>
                  <a:lnTo>
                    <a:pt x="7580" y="7801"/>
                  </a:lnTo>
                  <a:lnTo>
                    <a:pt x="7746" y="7745"/>
                  </a:lnTo>
                  <a:lnTo>
                    <a:pt x="8022" y="7579"/>
                  </a:lnTo>
                  <a:lnTo>
                    <a:pt x="8188" y="7303"/>
                  </a:lnTo>
                  <a:lnTo>
                    <a:pt x="8244" y="7137"/>
                  </a:lnTo>
                  <a:lnTo>
                    <a:pt x="8244" y="6916"/>
                  </a:lnTo>
                  <a:lnTo>
                    <a:pt x="8244" y="5145"/>
                  </a:lnTo>
                  <a:lnTo>
                    <a:pt x="8244" y="4979"/>
                  </a:lnTo>
                  <a:lnTo>
                    <a:pt x="8188" y="4813"/>
                  </a:lnTo>
                  <a:lnTo>
                    <a:pt x="8022" y="4537"/>
                  </a:lnTo>
                  <a:lnTo>
                    <a:pt x="7746" y="4371"/>
                  </a:lnTo>
                  <a:lnTo>
                    <a:pt x="7580" y="4315"/>
                  </a:lnTo>
                  <a:close/>
                  <a:moveTo>
                    <a:pt x="9184" y="1549"/>
                  </a:moveTo>
                  <a:lnTo>
                    <a:pt x="9627" y="1604"/>
                  </a:lnTo>
                  <a:lnTo>
                    <a:pt x="10069" y="1715"/>
                  </a:lnTo>
                  <a:lnTo>
                    <a:pt x="10457" y="1881"/>
                  </a:lnTo>
                  <a:lnTo>
                    <a:pt x="10844" y="2102"/>
                  </a:lnTo>
                  <a:lnTo>
                    <a:pt x="11231" y="2324"/>
                  </a:lnTo>
                  <a:lnTo>
                    <a:pt x="11563" y="2545"/>
                  </a:lnTo>
                  <a:lnTo>
                    <a:pt x="11895" y="2877"/>
                  </a:lnTo>
                  <a:lnTo>
                    <a:pt x="12172" y="3154"/>
                  </a:lnTo>
                  <a:lnTo>
                    <a:pt x="12448" y="3541"/>
                  </a:lnTo>
                  <a:lnTo>
                    <a:pt x="12669" y="3873"/>
                  </a:lnTo>
                  <a:lnTo>
                    <a:pt x="12891" y="4315"/>
                  </a:lnTo>
                  <a:lnTo>
                    <a:pt x="13001" y="4703"/>
                  </a:lnTo>
                  <a:lnTo>
                    <a:pt x="13112" y="5145"/>
                  </a:lnTo>
                  <a:lnTo>
                    <a:pt x="13223" y="5588"/>
                  </a:lnTo>
                  <a:lnTo>
                    <a:pt x="13223" y="6030"/>
                  </a:lnTo>
                  <a:lnTo>
                    <a:pt x="13223" y="15767"/>
                  </a:lnTo>
                  <a:lnTo>
                    <a:pt x="13223" y="16210"/>
                  </a:lnTo>
                  <a:lnTo>
                    <a:pt x="13112" y="16653"/>
                  </a:lnTo>
                  <a:lnTo>
                    <a:pt x="13001" y="17095"/>
                  </a:lnTo>
                  <a:lnTo>
                    <a:pt x="12891" y="17538"/>
                  </a:lnTo>
                  <a:lnTo>
                    <a:pt x="12669" y="17925"/>
                  </a:lnTo>
                  <a:lnTo>
                    <a:pt x="12448" y="18312"/>
                  </a:lnTo>
                  <a:lnTo>
                    <a:pt x="12172" y="18644"/>
                  </a:lnTo>
                  <a:lnTo>
                    <a:pt x="11895" y="18976"/>
                  </a:lnTo>
                  <a:lnTo>
                    <a:pt x="11563" y="19253"/>
                  </a:lnTo>
                  <a:lnTo>
                    <a:pt x="11231" y="19529"/>
                  </a:lnTo>
                  <a:lnTo>
                    <a:pt x="10844" y="19751"/>
                  </a:lnTo>
                  <a:lnTo>
                    <a:pt x="10457" y="19917"/>
                  </a:lnTo>
                  <a:lnTo>
                    <a:pt x="10069" y="20083"/>
                  </a:lnTo>
                  <a:lnTo>
                    <a:pt x="9627" y="20193"/>
                  </a:lnTo>
                  <a:lnTo>
                    <a:pt x="9184" y="20249"/>
                  </a:lnTo>
                  <a:lnTo>
                    <a:pt x="8686" y="20304"/>
                  </a:lnTo>
                  <a:lnTo>
                    <a:pt x="6031" y="20304"/>
                  </a:lnTo>
                  <a:lnTo>
                    <a:pt x="5588" y="20249"/>
                  </a:lnTo>
                  <a:lnTo>
                    <a:pt x="5145" y="20193"/>
                  </a:lnTo>
                  <a:lnTo>
                    <a:pt x="4703" y="20083"/>
                  </a:lnTo>
                  <a:lnTo>
                    <a:pt x="4316" y="19917"/>
                  </a:lnTo>
                  <a:lnTo>
                    <a:pt x="3873" y="19751"/>
                  </a:lnTo>
                  <a:lnTo>
                    <a:pt x="3541" y="19529"/>
                  </a:lnTo>
                  <a:lnTo>
                    <a:pt x="3154" y="19253"/>
                  </a:lnTo>
                  <a:lnTo>
                    <a:pt x="2877" y="18976"/>
                  </a:lnTo>
                  <a:lnTo>
                    <a:pt x="2545" y="18644"/>
                  </a:lnTo>
                  <a:lnTo>
                    <a:pt x="2324" y="18312"/>
                  </a:lnTo>
                  <a:lnTo>
                    <a:pt x="2103" y="17925"/>
                  </a:lnTo>
                  <a:lnTo>
                    <a:pt x="1881" y="17538"/>
                  </a:lnTo>
                  <a:lnTo>
                    <a:pt x="1715" y="17095"/>
                  </a:lnTo>
                  <a:lnTo>
                    <a:pt x="1605" y="16653"/>
                  </a:lnTo>
                  <a:lnTo>
                    <a:pt x="1549" y="16210"/>
                  </a:lnTo>
                  <a:lnTo>
                    <a:pt x="1549" y="15767"/>
                  </a:lnTo>
                  <a:lnTo>
                    <a:pt x="1549" y="6030"/>
                  </a:lnTo>
                  <a:lnTo>
                    <a:pt x="1549" y="5588"/>
                  </a:lnTo>
                  <a:lnTo>
                    <a:pt x="1605" y="5145"/>
                  </a:lnTo>
                  <a:lnTo>
                    <a:pt x="1715" y="4703"/>
                  </a:lnTo>
                  <a:lnTo>
                    <a:pt x="1881" y="4315"/>
                  </a:lnTo>
                  <a:lnTo>
                    <a:pt x="2103" y="3873"/>
                  </a:lnTo>
                  <a:lnTo>
                    <a:pt x="2324" y="3541"/>
                  </a:lnTo>
                  <a:lnTo>
                    <a:pt x="2545" y="3154"/>
                  </a:lnTo>
                  <a:lnTo>
                    <a:pt x="2877" y="2877"/>
                  </a:lnTo>
                  <a:lnTo>
                    <a:pt x="3154" y="2545"/>
                  </a:lnTo>
                  <a:lnTo>
                    <a:pt x="3541" y="2324"/>
                  </a:lnTo>
                  <a:lnTo>
                    <a:pt x="3873" y="2102"/>
                  </a:lnTo>
                  <a:lnTo>
                    <a:pt x="4316" y="1881"/>
                  </a:lnTo>
                  <a:lnTo>
                    <a:pt x="4703" y="1715"/>
                  </a:lnTo>
                  <a:lnTo>
                    <a:pt x="5145" y="1604"/>
                  </a:lnTo>
                  <a:lnTo>
                    <a:pt x="5588" y="1549"/>
                  </a:lnTo>
                  <a:close/>
                  <a:moveTo>
                    <a:pt x="5422" y="0"/>
                  </a:moveTo>
                  <a:lnTo>
                    <a:pt x="4813" y="111"/>
                  </a:lnTo>
                  <a:lnTo>
                    <a:pt x="4260" y="277"/>
                  </a:lnTo>
                  <a:lnTo>
                    <a:pt x="3707" y="443"/>
                  </a:lnTo>
                  <a:lnTo>
                    <a:pt x="3154" y="719"/>
                  </a:lnTo>
                  <a:lnTo>
                    <a:pt x="2656" y="1051"/>
                  </a:lnTo>
                  <a:lnTo>
                    <a:pt x="2213" y="1383"/>
                  </a:lnTo>
                  <a:lnTo>
                    <a:pt x="1771" y="1770"/>
                  </a:lnTo>
                  <a:lnTo>
                    <a:pt x="1383" y="2213"/>
                  </a:lnTo>
                  <a:lnTo>
                    <a:pt x="1051" y="2656"/>
                  </a:lnTo>
                  <a:lnTo>
                    <a:pt x="719" y="3154"/>
                  </a:lnTo>
                  <a:lnTo>
                    <a:pt x="443" y="3707"/>
                  </a:lnTo>
                  <a:lnTo>
                    <a:pt x="277" y="4260"/>
                  </a:lnTo>
                  <a:lnTo>
                    <a:pt x="111" y="4813"/>
                  </a:lnTo>
                  <a:lnTo>
                    <a:pt x="0" y="5422"/>
                  </a:lnTo>
                  <a:lnTo>
                    <a:pt x="0" y="6030"/>
                  </a:lnTo>
                  <a:lnTo>
                    <a:pt x="0" y="15767"/>
                  </a:lnTo>
                  <a:lnTo>
                    <a:pt x="0" y="16376"/>
                  </a:lnTo>
                  <a:lnTo>
                    <a:pt x="111" y="16984"/>
                  </a:lnTo>
                  <a:lnTo>
                    <a:pt x="277" y="17593"/>
                  </a:lnTo>
                  <a:lnTo>
                    <a:pt x="443" y="18146"/>
                  </a:lnTo>
                  <a:lnTo>
                    <a:pt x="719" y="18644"/>
                  </a:lnTo>
                  <a:lnTo>
                    <a:pt x="1051" y="19142"/>
                  </a:lnTo>
                  <a:lnTo>
                    <a:pt x="1383" y="19640"/>
                  </a:lnTo>
                  <a:lnTo>
                    <a:pt x="1771" y="20027"/>
                  </a:lnTo>
                  <a:lnTo>
                    <a:pt x="2213" y="20470"/>
                  </a:lnTo>
                  <a:lnTo>
                    <a:pt x="2656" y="20802"/>
                  </a:lnTo>
                  <a:lnTo>
                    <a:pt x="3154" y="21078"/>
                  </a:lnTo>
                  <a:lnTo>
                    <a:pt x="3707" y="21355"/>
                  </a:lnTo>
                  <a:lnTo>
                    <a:pt x="4260" y="21576"/>
                  </a:lnTo>
                  <a:lnTo>
                    <a:pt x="4813" y="21687"/>
                  </a:lnTo>
                  <a:lnTo>
                    <a:pt x="5422" y="21798"/>
                  </a:lnTo>
                  <a:lnTo>
                    <a:pt x="6031" y="21853"/>
                  </a:lnTo>
                  <a:lnTo>
                    <a:pt x="8686" y="21853"/>
                  </a:lnTo>
                  <a:lnTo>
                    <a:pt x="9350" y="21798"/>
                  </a:lnTo>
                  <a:lnTo>
                    <a:pt x="9903" y="21687"/>
                  </a:lnTo>
                  <a:lnTo>
                    <a:pt x="10512" y="21576"/>
                  </a:lnTo>
                  <a:lnTo>
                    <a:pt x="11065" y="21355"/>
                  </a:lnTo>
                  <a:lnTo>
                    <a:pt x="11618" y="21078"/>
                  </a:lnTo>
                  <a:lnTo>
                    <a:pt x="12116" y="20802"/>
                  </a:lnTo>
                  <a:lnTo>
                    <a:pt x="12559" y="20470"/>
                  </a:lnTo>
                  <a:lnTo>
                    <a:pt x="13001" y="20027"/>
                  </a:lnTo>
                  <a:lnTo>
                    <a:pt x="13389" y="19640"/>
                  </a:lnTo>
                  <a:lnTo>
                    <a:pt x="13721" y="19142"/>
                  </a:lnTo>
                  <a:lnTo>
                    <a:pt x="14053" y="18644"/>
                  </a:lnTo>
                  <a:lnTo>
                    <a:pt x="14274" y="18146"/>
                  </a:lnTo>
                  <a:lnTo>
                    <a:pt x="14495" y="17593"/>
                  </a:lnTo>
                  <a:lnTo>
                    <a:pt x="14661" y="16984"/>
                  </a:lnTo>
                  <a:lnTo>
                    <a:pt x="14716" y="16376"/>
                  </a:lnTo>
                  <a:lnTo>
                    <a:pt x="14772" y="15767"/>
                  </a:lnTo>
                  <a:lnTo>
                    <a:pt x="14772" y="6030"/>
                  </a:lnTo>
                  <a:lnTo>
                    <a:pt x="14716" y="5422"/>
                  </a:lnTo>
                  <a:lnTo>
                    <a:pt x="14661" y="4813"/>
                  </a:lnTo>
                  <a:lnTo>
                    <a:pt x="14495" y="4260"/>
                  </a:lnTo>
                  <a:lnTo>
                    <a:pt x="14274" y="3707"/>
                  </a:lnTo>
                  <a:lnTo>
                    <a:pt x="14053" y="3154"/>
                  </a:lnTo>
                  <a:lnTo>
                    <a:pt x="13721" y="2656"/>
                  </a:lnTo>
                  <a:lnTo>
                    <a:pt x="13389" y="2213"/>
                  </a:lnTo>
                  <a:lnTo>
                    <a:pt x="13001" y="1770"/>
                  </a:lnTo>
                  <a:lnTo>
                    <a:pt x="12559" y="1383"/>
                  </a:lnTo>
                  <a:lnTo>
                    <a:pt x="12116" y="1051"/>
                  </a:lnTo>
                  <a:lnTo>
                    <a:pt x="11618" y="719"/>
                  </a:lnTo>
                  <a:lnTo>
                    <a:pt x="11065" y="443"/>
                  </a:lnTo>
                  <a:lnTo>
                    <a:pt x="10512" y="277"/>
                  </a:lnTo>
                  <a:lnTo>
                    <a:pt x="9903" y="111"/>
                  </a:lnTo>
                  <a:lnTo>
                    <a:pt x="9350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1"/>
            <p:cNvSpPr/>
            <p:nvPr/>
          </p:nvSpPr>
          <p:spPr>
            <a:xfrm rot="-2337863">
              <a:off x="8487784" y="4566973"/>
              <a:ext cx="121596" cy="256825"/>
            </a:xfrm>
            <a:custGeom>
              <a:avLst/>
              <a:gdLst/>
              <a:ahLst/>
              <a:cxnLst/>
              <a:rect l="l" t="t" r="r" b="b"/>
              <a:pathLst>
                <a:path w="10347" h="21854" extrusionOk="0">
                  <a:moveTo>
                    <a:pt x="4095" y="2103"/>
                  </a:moveTo>
                  <a:lnTo>
                    <a:pt x="3984" y="2213"/>
                  </a:lnTo>
                  <a:lnTo>
                    <a:pt x="3874" y="2324"/>
                  </a:lnTo>
                  <a:lnTo>
                    <a:pt x="3874" y="2545"/>
                  </a:lnTo>
                  <a:lnTo>
                    <a:pt x="3874" y="3430"/>
                  </a:lnTo>
                  <a:lnTo>
                    <a:pt x="3874" y="3596"/>
                  </a:lnTo>
                  <a:lnTo>
                    <a:pt x="3984" y="3707"/>
                  </a:lnTo>
                  <a:lnTo>
                    <a:pt x="4095" y="3818"/>
                  </a:lnTo>
                  <a:lnTo>
                    <a:pt x="4482" y="3818"/>
                  </a:lnTo>
                  <a:lnTo>
                    <a:pt x="4593" y="3707"/>
                  </a:lnTo>
                  <a:lnTo>
                    <a:pt x="4703" y="3596"/>
                  </a:lnTo>
                  <a:lnTo>
                    <a:pt x="4759" y="3430"/>
                  </a:lnTo>
                  <a:lnTo>
                    <a:pt x="4759" y="2545"/>
                  </a:lnTo>
                  <a:lnTo>
                    <a:pt x="4703" y="2324"/>
                  </a:lnTo>
                  <a:lnTo>
                    <a:pt x="4593" y="2213"/>
                  </a:lnTo>
                  <a:lnTo>
                    <a:pt x="4482" y="2103"/>
                  </a:lnTo>
                  <a:close/>
                  <a:moveTo>
                    <a:pt x="5865" y="2103"/>
                  </a:moveTo>
                  <a:lnTo>
                    <a:pt x="5755" y="2213"/>
                  </a:lnTo>
                  <a:lnTo>
                    <a:pt x="5644" y="2324"/>
                  </a:lnTo>
                  <a:lnTo>
                    <a:pt x="5644" y="2545"/>
                  </a:lnTo>
                  <a:lnTo>
                    <a:pt x="5644" y="3430"/>
                  </a:lnTo>
                  <a:lnTo>
                    <a:pt x="5644" y="3596"/>
                  </a:lnTo>
                  <a:lnTo>
                    <a:pt x="5755" y="3707"/>
                  </a:lnTo>
                  <a:lnTo>
                    <a:pt x="5865" y="3818"/>
                  </a:lnTo>
                  <a:lnTo>
                    <a:pt x="6252" y="3818"/>
                  </a:lnTo>
                  <a:lnTo>
                    <a:pt x="6363" y="3707"/>
                  </a:lnTo>
                  <a:lnTo>
                    <a:pt x="6474" y="3596"/>
                  </a:lnTo>
                  <a:lnTo>
                    <a:pt x="6474" y="3430"/>
                  </a:lnTo>
                  <a:lnTo>
                    <a:pt x="6474" y="2545"/>
                  </a:lnTo>
                  <a:lnTo>
                    <a:pt x="6474" y="2324"/>
                  </a:lnTo>
                  <a:lnTo>
                    <a:pt x="6363" y="2213"/>
                  </a:lnTo>
                  <a:lnTo>
                    <a:pt x="6252" y="2103"/>
                  </a:lnTo>
                  <a:close/>
                  <a:moveTo>
                    <a:pt x="7027" y="1549"/>
                  </a:moveTo>
                  <a:lnTo>
                    <a:pt x="7027" y="4371"/>
                  </a:lnTo>
                  <a:lnTo>
                    <a:pt x="3320" y="4371"/>
                  </a:lnTo>
                  <a:lnTo>
                    <a:pt x="3320" y="1549"/>
                  </a:lnTo>
                  <a:close/>
                  <a:moveTo>
                    <a:pt x="3431" y="7027"/>
                  </a:moveTo>
                  <a:lnTo>
                    <a:pt x="3099" y="7082"/>
                  </a:lnTo>
                  <a:lnTo>
                    <a:pt x="2878" y="7248"/>
                  </a:lnTo>
                  <a:lnTo>
                    <a:pt x="2712" y="7524"/>
                  </a:lnTo>
                  <a:lnTo>
                    <a:pt x="2656" y="7801"/>
                  </a:lnTo>
                  <a:lnTo>
                    <a:pt x="2712" y="8133"/>
                  </a:lnTo>
                  <a:lnTo>
                    <a:pt x="2878" y="8354"/>
                  </a:lnTo>
                  <a:lnTo>
                    <a:pt x="3099" y="8520"/>
                  </a:lnTo>
                  <a:lnTo>
                    <a:pt x="3431" y="8576"/>
                  </a:lnTo>
                  <a:lnTo>
                    <a:pt x="6916" y="8576"/>
                  </a:lnTo>
                  <a:lnTo>
                    <a:pt x="7248" y="8520"/>
                  </a:lnTo>
                  <a:lnTo>
                    <a:pt x="7470" y="8354"/>
                  </a:lnTo>
                  <a:lnTo>
                    <a:pt x="7636" y="8133"/>
                  </a:lnTo>
                  <a:lnTo>
                    <a:pt x="7691" y="7801"/>
                  </a:lnTo>
                  <a:lnTo>
                    <a:pt x="7636" y="7524"/>
                  </a:lnTo>
                  <a:lnTo>
                    <a:pt x="7470" y="7248"/>
                  </a:lnTo>
                  <a:lnTo>
                    <a:pt x="7248" y="7082"/>
                  </a:lnTo>
                  <a:lnTo>
                    <a:pt x="6916" y="7027"/>
                  </a:lnTo>
                  <a:close/>
                  <a:moveTo>
                    <a:pt x="8797" y="5920"/>
                  </a:moveTo>
                  <a:lnTo>
                    <a:pt x="8797" y="17538"/>
                  </a:lnTo>
                  <a:lnTo>
                    <a:pt x="8742" y="18091"/>
                  </a:lnTo>
                  <a:lnTo>
                    <a:pt x="8576" y="18589"/>
                  </a:lnTo>
                  <a:lnTo>
                    <a:pt x="8355" y="19087"/>
                  </a:lnTo>
                  <a:lnTo>
                    <a:pt x="8023" y="19474"/>
                  </a:lnTo>
                  <a:lnTo>
                    <a:pt x="7580" y="19806"/>
                  </a:lnTo>
                  <a:lnTo>
                    <a:pt x="7138" y="20083"/>
                  </a:lnTo>
                  <a:lnTo>
                    <a:pt x="6640" y="20249"/>
                  </a:lnTo>
                  <a:lnTo>
                    <a:pt x="6087" y="20304"/>
                  </a:lnTo>
                  <a:lnTo>
                    <a:pt x="4316" y="20304"/>
                  </a:lnTo>
                  <a:lnTo>
                    <a:pt x="3763" y="20249"/>
                  </a:lnTo>
                  <a:lnTo>
                    <a:pt x="3210" y="20083"/>
                  </a:lnTo>
                  <a:lnTo>
                    <a:pt x="2767" y="19806"/>
                  </a:lnTo>
                  <a:lnTo>
                    <a:pt x="2324" y="19474"/>
                  </a:lnTo>
                  <a:lnTo>
                    <a:pt x="1993" y="19087"/>
                  </a:lnTo>
                  <a:lnTo>
                    <a:pt x="1771" y="18589"/>
                  </a:lnTo>
                  <a:lnTo>
                    <a:pt x="1605" y="18091"/>
                  </a:lnTo>
                  <a:lnTo>
                    <a:pt x="1550" y="17538"/>
                  </a:lnTo>
                  <a:lnTo>
                    <a:pt x="1550" y="5920"/>
                  </a:lnTo>
                  <a:close/>
                  <a:moveTo>
                    <a:pt x="2546" y="0"/>
                  </a:moveTo>
                  <a:lnTo>
                    <a:pt x="2214" y="56"/>
                  </a:lnTo>
                  <a:lnTo>
                    <a:pt x="1993" y="222"/>
                  </a:lnTo>
                  <a:lnTo>
                    <a:pt x="1827" y="443"/>
                  </a:lnTo>
                  <a:lnTo>
                    <a:pt x="1771" y="775"/>
                  </a:lnTo>
                  <a:lnTo>
                    <a:pt x="1771" y="4371"/>
                  </a:lnTo>
                  <a:lnTo>
                    <a:pt x="775" y="4371"/>
                  </a:lnTo>
                  <a:lnTo>
                    <a:pt x="443" y="4482"/>
                  </a:lnTo>
                  <a:lnTo>
                    <a:pt x="222" y="4648"/>
                  </a:lnTo>
                  <a:lnTo>
                    <a:pt x="56" y="4869"/>
                  </a:lnTo>
                  <a:lnTo>
                    <a:pt x="1" y="5146"/>
                  </a:lnTo>
                  <a:lnTo>
                    <a:pt x="1" y="17538"/>
                  </a:lnTo>
                  <a:lnTo>
                    <a:pt x="1" y="17981"/>
                  </a:lnTo>
                  <a:lnTo>
                    <a:pt x="56" y="18368"/>
                  </a:lnTo>
                  <a:lnTo>
                    <a:pt x="167" y="18811"/>
                  </a:lnTo>
                  <a:lnTo>
                    <a:pt x="333" y="19198"/>
                  </a:lnTo>
                  <a:lnTo>
                    <a:pt x="499" y="19585"/>
                  </a:lnTo>
                  <a:lnTo>
                    <a:pt x="720" y="19917"/>
                  </a:lnTo>
                  <a:lnTo>
                    <a:pt x="997" y="20249"/>
                  </a:lnTo>
                  <a:lnTo>
                    <a:pt x="1273" y="20581"/>
                  </a:lnTo>
                  <a:lnTo>
                    <a:pt x="1550" y="20858"/>
                  </a:lnTo>
                  <a:lnTo>
                    <a:pt x="1882" y="21079"/>
                  </a:lnTo>
                  <a:lnTo>
                    <a:pt x="2269" y="21300"/>
                  </a:lnTo>
                  <a:lnTo>
                    <a:pt x="2601" y="21466"/>
                  </a:lnTo>
                  <a:lnTo>
                    <a:pt x="2988" y="21632"/>
                  </a:lnTo>
                  <a:lnTo>
                    <a:pt x="3431" y="21743"/>
                  </a:lnTo>
                  <a:lnTo>
                    <a:pt x="3874" y="21798"/>
                  </a:lnTo>
                  <a:lnTo>
                    <a:pt x="4316" y="21853"/>
                  </a:lnTo>
                  <a:lnTo>
                    <a:pt x="6087" y="21853"/>
                  </a:lnTo>
                  <a:lnTo>
                    <a:pt x="6474" y="21798"/>
                  </a:lnTo>
                  <a:lnTo>
                    <a:pt x="6916" y="21743"/>
                  </a:lnTo>
                  <a:lnTo>
                    <a:pt x="7359" y="21632"/>
                  </a:lnTo>
                  <a:lnTo>
                    <a:pt x="7746" y="21466"/>
                  </a:lnTo>
                  <a:lnTo>
                    <a:pt x="8134" y="21300"/>
                  </a:lnTo>
                  <a:lnTo>
                    <a:pt x="8465" y="21079"/>
                  </a:lnTo>
                  <a:lnTo>
                    <a:pt x="8797" y="20858"/>
                  </a:lnTo>
                  <a:lnTo>
                    <a:pt x="9074" y="20581"/>
                  </a:lnTo>
                  <a:lnTo>
                    <a:pt x="9406" y="20249"/>
                  </a:lnTo>
                  <a:lnTo>
                    <a:pt x="9627" y="19917"/>
                  </a:lnTo>
                  <a:lnTo>
                    <a:pt x="9849" y="19585"/>
                  </a:lnTo>
                  <a:lnTo>
                    <a:pt x="10015" y="19198"/>
                  </a:lnTo>
                  <a:lnTo>
                    <a:pt x="10181" y="18811"/>
                  </a:lnTo>
                  <a:lnTo>
                    <a:pt x="10291" y="18368"/>
                  </a:lnTo>
                  <a:lnTo>
                    <a:pt x="10346" y="17981"/>
                  </a:lnTo>
                  <a:lnTo>
                    <a:pt x="10346" y="17538"/>
                  </a:lnTo>
                  <a:lnTo>
                    <a:pt x="10346" y="5146"/>
                  </a:lnTo>
                  <a:lnTo>
                    <a:pt x="10291" y="4869"/>
                  </a:lnTo>
                  <a:lnTo>
                    <a:pt x="10125" y="4648"/>
                  </a:lnTo>
                  <a:lnTo>
                    <a:pt x="9904" y="4482"/>
                  </a:lnTo>
                  <a:lnTo>
                    <a:pt x="9572" y="4371"/>
                  </a:lnTo>
                  <a:lnTo>
                    <a:pt x="8576" y="4371"/>
                  </a:lnTo>
                  <a:lnTo>
                    <a:pt x="8576" y="775"/>
                  </a:lnTo>
                  <a:lnTo>
                    <a:pt x="8521" y="443"/>
                  </a:lnTo>
                  <a:lnTo>
                    <a:pt x="8355" y="222"/>
                  </a:lnTo>
                  <a:lnTo>
                    <a:pt x="8134" y="56"/>
                  </a:lnTo>
                  <a:lnTo>
                    <a:pt x="7802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1"/>
            <p:cNvSpPr/>
            <p:nvPr/>
          </p:nvSpPr>
          <p:spPr>
            <a:xfrm rot="5048341">
              <a:off x="8701221" y="2754451"/>
              <a:ext cx="174250" cy="256816"/>
            </a:xfrm>
            <a:custGeom>
              <a:avLst/>
              <a:gdLst/>
              <a:ahLst/>
              <a:cxnLst/>
              <a:rect l="l" t="t" r="r" b="b"/>
              <a:pathLst>
                <a:path w="14828" h="21854" extrusionOk="0">
                  <a:moveTo>
                    <a:pt x="5201" y="2656"/>
                  </a:moveTo>
                  <a:lnTo>
                    <a:pt x="4924" y="2711"/>
                  </a:lnTo>
                  <a:lnTo>
                    <a:pt x="4648" y="2877"/>
                  </a:lnTo>
                  <a:lnTo>
                    <a:pt x="4482" y="3098"/>
                  </a:lnTo>
                  <a:lnTo>
                    <a:pt x="4426" y="3430"/>
                  </a:lnTo>
                  <a:lnTo>
                    <a:pt x="4482" y="3707"/>
                  </a:lnTo>
                  <a:lnTo>
                    <a:pt x="4648" y="3984"/>
                  </a:lnTo>
                  <a:lnTo>
                    <a:pt x="4924" y="4150"/>
                  </a:lnTo>
                  <a:lnTo>
                    <a:pt x="5201" y="4205"/>
                  </a:lnTo>
                  <a:lnTo>
                    <a:pt x="9627" y="4205"/>
                  </a:lnTo>
                  <a:lnTo>
                    <a:pt x="9904" y="4150"/>
                  </a:lnTo>
                  <a:lnTo>
                    <a:pt x="10180" y="3984"/>
                  </a:lnTo>
                  <a:lnTo>
                    <a:pt x="10346" y="3707"/>
                  </a:lnTo>
                  <a:lnTo>
                    <a:pt x="10401" y="3430"/>
                  </a:lnTo>
                  <a:lnTo>
                    <a:pt x="10346" y="3098"/>
                  </a:lnTo>
                  <a:lnTo>
                    <a:pt x="10180" y="2877"/>
                  </a:lnTo>
                  <a:lnTo>
                    <a:pt x="9904" y="2711"/>
                  </a:lnTo>
                  <a:lnTo>
                    <a:pt x="9627" y="2656"/>
                  </a:lnTo>
                  <a:close/>
                  <a:moveTo>
                    <a:pt x="10678" y="6750"/>
                  </a:moveTo>
                  <a:lnTo>
                    <a:pt x="10678" y="15546"/>
                  </a:lnTo>
                  <a:lnTo>
                    <a:pt x="4150" y="15546"/>
                  </a:lnTo>
                  <a:lnTo>
                    <a:pt x="4150" y="6750"/>
                  </a:lnTo>
                  <a:close/>
                  <a:moveTo>
                    <a:pt x="3265" y="5201"/>
                  </a:moveTo>
                  <a:lnTo>
                    <a:pt x="3099" y="5256"/>
                  </a:lnTo>
                  <a:lnTo>
                    <a:pt x="2933" y="5311"/>
                  </a:lnTo>
                  <a:lnTo>
                    <a:pt x="2822" y="5422"/>
                  </a:lnTo>
                  <a:lnTo>
                    <a:pt x="2711" y="5588"/>
                  </a:lnTo>
                  <a:lnTo>
                    <a:pt x="2601" y="5754"/>
                  </a:lnTo>
                  <a:lnTo>
                    <a:pt x="2545" y="5920"/>
                  </a:lnTo>
                  <a:lnTo>
                    <a:pt x="2545" y="6086"/>
                  </a:lnTo>
                  <a:lnTo>
                    <a:pt x="2545" y="16155"/>
                  </a:lnTo>
                  <a:lnTo>
                    <a:pt x="2545" y="16376"/>
                  </a:lnTo>
                  <a:lnTo>
                    <a:pt x="2601" y="16542"/>
                  </a:lnTo>
                  <a:lnTo>
                    <a:pt x="2711" y="16708"/>
                  </a:lnTo>
                  <a:lnTo>
                    <a:pt x="2822" y="16819"/>
                  </a:lnTo>
                  <a:lnTo>
                    <a:pt x="2933" y="16929"/>
                  </a:lnTo>
                  <a:lnTo>
                    <a:pt x="3099" y="17040"/>
                  </a:lnTo>
                  <a:lnTo>
                    <a:pt x="3265" y="17095"/>
                  </a:lnTo>
                  <a:lnTo>
                    <a:pt x="11563" y="17095"/>
                  </a:lnTo>
                  <a:lnTo>
                    <a:pt x="11729" y="17040"/>
                  </a:lnTo>
                  <a:lnTo>
                    <a:pt x="11895" y="16929"/>
                  </a:lnTo>
                  <a:lnTo>
                    <a:pt x="12006" y="16819"/>
                  </a:lnTo>
                  <a:lnTo>
                    <a:pt x="12117" y="16708"/>
                  </a:lnTo>
                  <a:lnTo>
                    <a:pt x="12172" y="16542"/>
                  </a:lnTo>
                  <a:lnTo>
                    <a:pt x="12227" y="16376"/>
                  </a:lnTo>
                  <a:lnTo>
                    <a:pt x="12282" y="16155"/>
                  </a:lnTo>
                  <a:lnTo>
                    <a:pt x="12282" y="6086"/>
                  </a:lnTo>
                  <a:lnTo>
                    <a:pt x="12227" y="5920"/>
                  </a:lnTo>
                  <a:lnTo>
                    <a:pt x="12172" y="5754"/>
                  </a:lnTo>
                  <a:lnTo>
                    <a:pt x="12117" y="5588"/>
                  </a:lnTo>
                  <a:lnTo>
                    <a:pt x="12006" y="5422"/>
                  </a:lnTo>
                  <a:lnTo>
                    <a:pt x="11895" y="5311"/>
                  </a:lnTo>
                  <a:lnTo>
                    <a:pt x="11729" y="5256"/>
                  </a:lnTo>
                  <a:lnTo>
                    <a:pt x="11563" y="5201"/>
                  </a:lnTo>
                  <a:close/>
                  <a:moveTo>
                    <a:pt x="6086" y="17538"/>
                  </a:moveTo>
                  <a:lnTo>
                    <a:pt x="6086" y="19308"/>
                  </a:lnTo>
                  <a:lnTo>
                    <a:pt x="8742" y="19308"/>
                  </a:lnTo>
                  <a:lnTo>
                    <a:pt x="8742" y="17538"/>
                  </a:lnTo>
                  <a:close/>
                  <a:moveTo>
                    <a:pt x="11785" y="1549"/>
                  </a:moveTo>
                  <a:lnTo>
                    <a:pt x="12117" y="1660"/>
                  </a:lnTo>
                  <a:lnTo>
                    <a:pt x="12448" y="1881"/>
                  </a:lnTo>
                  <a:lnTo>
                    <a:pt x="12725" y="2103"/>
                  </a:lnTo>
                  <a:lnTo>
                    <a:pt x="12946" y="2379"/>
                  </a:lnTo>
                  <a:lnTo>
                    <a:pt x="13112" y="2656"/>
                  </a:lnTo>
                  <a:lnTo>
                    <a:pt x="13223" y="3043"/>
                  </a:lnTo>
                  <a:lnTo>
                    <a:pt x="13278" y="3430"/>
                  </a:lnTo>
                  <a:lnTo>
                    <a:pt x="13278" y="18423"/>
                  </a:lnTo>
                  <a:lnTo>
                    <a:pt x="13223" y="18810"/>
                  </a:lnTo>
                  <a:lnTo>
                    <a:pt x="13112" y="19142"/>
                  </a:lnTo>
                  <a:lnTo>
                    <a:pt x="12946" y="19474"/>
                  </a:lnTo>
                  <a:lnTo>
                    <a:pt x="12725" y="19751"/>
                  </a:lnTo>
                  <a:lnTo>
                    <a:pt x="12448" y="19972"/>
                  </a:lnTo>
                  <a:lnTo>
                    <a:pt x="12117" y="20138"/>
                  </a:lnTo>
                  <a:lnTo>
                    <a:pt x="11785" y="20249"/>
                  </a:lnTo>
                  <a:lnTo>
                    <a:pt x="11397" y="20304"/>
                  </a:lnTo>
                  <a:lnTo>
                    <a:pt x="3431" y="20304"/>
                  </a:lnTo>
                  <a:lnTo>
                    <a:pt x="3043" y="20249"/>
                  </a:lnTo>
                  <a:lnTo>
                    <a:pt x="2711" y="20138"/>
                  </a:lnTo>
                  <a:lnTo>
                    <a:pt x="2379" y="19972"/>
                  </a:lnTo>
                  <a:lnTo>
                    <a:pt x="2103" y="19751"/>
                  </a:lnTo>
                  <a:lnTo>
                    <a:pt x="1882" y="19474"/>
                  </a:lnTo>
                  <a:lnTo>
                    <a:pt x="1716" y="19142"/>
                  </a:lnTo>
                  <a:lnTo>
                    <a:pt x="1605" y="18810"/>
                  </a:lnTo>
                  <a:lnTo>
                    <a:pt x="1550" y="18423"/>
                  </a:lnTo>
                  <a:lnTo>
                    <a:pt x="1550" y="3430"/>
                  </a:lnTo>
                  <a:lnTo>
                    <a:pt x="1605" y="3043"/>
                  </a:lnTo>
                  <a:lnTo>
                    <a:pt x="1716" y="2656"/>
                  </a:lnTo>
                  <a:lnTo>
                    <a:pt x="1882" y="2379"/>
                  </a:lnTo>
                  <a:lnTo>
                    <a:pt x="2103" y="2103"/>
                  </a:lnTo>
                  <a:lnTo>
                    <a:pt x="2379" y="1881"/>
                  </a:lnTo>
                  <a:lnTo>
                    <a:pt x="2711" y="1660"/>
                  </a:lnTo>
                  <a:lnTo>
                    <a:pt x="3043" y="1549"/>
                  </a:lnTo>
                  <a:close/>
                  <a:moveTo>
                    <a:pt x="3099" y="0"/>
                  </a:moveTo>
                  <a:lnTo>
                    <a:pt x="2767" y="56"/>
                  </a:lnTo>
                  <a:lnTo>
                    <a:pt x="2435" y="166"/>
                  </a:lnTo>
                  <a:lnTo>
                    <a:pt x="2103" y="277"/>
                  </a:lnTo>
                  <a:lnTo>
                    <a:pt x="1550" y="554"/>
                  </a:lnTo>
                  <a:lnTo>
                    <a:pt x="996" y="996"/>
                  </a:lnTo>
                  <a:lnTo>
                    <a:pt x="609" y="1494"/>
                  </a:lnTo>
                  <a:lnTo>
                    <a:pt x="277" y="2103"/>
                  </a:lnTo>
                  <a:lnTo>
                    <a:pt x="166" y="2379"/>
                  </a:lnTo>
                  <a:lnTo>
                    <a:pt x="111" y="2711"/>
                  </a:lnTo>
                  <a:lnTo>
                    <a:pt x="56" y="3043"/>
                  </a:lnTo>
                  <a:lnTo>
                    <a:pt x="0" y="3430"/>
                  </a:lnTo>
                  <a:lnTo>
                    <a:pt x="0" y="18423"/>
                  </a:lnTo>
                  <a:lnTo>
                    <a:pt x="56" y="18755"/>
                  </a:lnTo>
                  <a:lnTo>
                    <a:pt x="111" y="19087"/>
                  </a:lnTo>
                  <a:lnTo>
                    <a:pt x="166" y="19419"/>
                  </a:lnTo>
                  <a:lnTo>
                    <a:pt x="277" y="19751"/>
                  </a:lnTo>
                  <a:lnTo>
                    <a:pt x="609" y="20304"/>
                  </a:lnTo>
                  <a:lnTo>
                    <a:pt x="996" y="20857"/>
                  </a:lnTo>
                  <a:lnTo>
                    <a:pt x="1550" y="21245"/>
                  </a:lnTo>
                  <a:lnTo>
                    <a:pt x="2103" y="21577"/>
                  </a:lnTo>
                  <a:lnTo>
                    <a:pt x="2435" y="21687"/>
                  </a:lnTo>
                  <a:lnTo>
                    <a:pt x="2767" y="21743"/>
                  </a:lnTo>
                  <a:lnTo>
                    <a:pt x="3099" y="21798"/>
                  </a:lnTo>
                  <a:lnTo>
                    <a:pt x="3431" y="21853"/>
                  </a:lnTo>
                  <a:lnTo>
                    <a:pt x="11397" y="21853"/>
                  </a:lnTo>
                  <a:lnTo>
                    <a:pt x="11729" y="21798"/>
                  </a:lnTo>
                  <a:lnTo>
                    <a:pt x="12061" y="21743"/>
                  </a:lnTo>
                  <a:lnTo>
                    <a:pt x="12393" y="21687"/>
                  </a:lnTo>
                  <a:lnTo>
                    <a:pt x="12725" y="21577"/>
                  </a:lnTo>
                  <a:lnTo>
                    <a:pt x="13278" y="21245"/>
                  </a:lnTo>
                  <a:lnTo>
                    <a:pt x="13776" y="20857"/>
                  </a:lnTo>
                  <a:lnTo>
                    <a:pt x="14219" y="20304"/>
                  </a:lnTo>
                  <a:lnTo>
                    <a:pt x="14551" y="19751"/>
                  </a:lnTo>
                  <a:lnTo>
                    <a:pt x="14661" y="19419"/>
                  </a:lnTo>
                  <a:lnTo>
                    <a:pt x="14717" y="19087"/>
                  </a:lnTo>
                  <a:lnTo>
                    <a:pt x="14772" y="18755"/>
                  </a:lnTo>
                  <a:lnTo>
                    <a:pt x="14827" y="18423"/>
                  </a:lnTo>
                  <a:lnTo>
                    <a:pt x="14827" y="3430"/>
                  </a:lnTo>
                  <a:lnTo>
                    <a:pt x="14772" y="3043"/>
                  </a:lnTo>
                  <a:lnTo>
                    <a:pt x="14717" y="2711"/>
                  </a:lnTo>
                  <a:lnTo>
                    <a:pt x="14661" y="2379"/>
                  </a:lnTo>
                  <a:lnTo>
                    <a:pt x="14551" y="2103"/>
                  </a:lnTo>
                  <a:lnTo>
                    <a:pt x="14219" y="1494"/>
                  </a:lnTo>
                  <a:lnTo>
                    <a:pt x="13776" y="996"/>
                  </a:lnTo>
                  <a:lnTo>
                    <a:pt x="13278" y="554"/>
                  </a:lnTo>
                  <a:lnTo>
                    <a:pt x="12725" y="277"/>
                  </a:lnTo>
                  <a:lnTo>
                    <a:pt x="12393" y="166"/>
                  </a:lnTo>
                  <a:lnTo>
                    <a:pt x="12061" y="56"/>
                  </a:lnTo>
                  <a:lnTo>
                    <a:pt x="1172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1"/>
            <p:cNvSpPr/>
            <p:nvPr/>
          </p:nvSpPr>
          <p:spPr>
            <a:xfrm rot="9113199">
              <a:off x="6948340" y="4591271"/>
              <a:ext cx="152793" cy="256817"/>
            </a:xfrm>
            <a:custGeom>
              <a:avLst/>
              <a:gdLst/>
              <a:ahLst/>
              <a:cxnLst/>
              <a:rect l="l" t="t" r="r" b="b"/>
              <a:pathLst>
                <a:path w="13002" h="21854" extrusionOk="0">
                  <a:moveTo>
                    <a:pt x="6363" y="2102"/>
                  </a:moveTo>
                  <a:lnTo>
                    <a:pt x="6197" y="2213"/>
                  </a:lnTo>
                  <a:lnTo>
                    <a:pt x="6086" y="2379"/>
                  </a:lnTo>
                  <a:lnTo>
                    <a:pt x="6086" y="2545"/>
                  </a:lnTo>
                  <a:lnTo>
                    <a:pt x="6086" y="2711"/>
                  </a:lnTo>
                  <a:lnTo>
                    <a:pt x="6197" y="2822"/>
                  </a:lnTo>
                  <a:lnTo>
                    <a:pt x="6363" y="2932"/>
                  </a:lnTo>
                  <a:lnTo>
                    <a:pt x="6529" y="2988"/>
                  </a:lnTo>
                  <a:lnTo>
                    <a:pt x="6695" y="2932"/>
                  </a:lnTo>
                  <a:lnTo>
                    <a:pt x="6805" y="2822"/>
                  </a:lnTo>
                  <a:lnTo>
                    <a:pt x="6916" y="2711"/>
                  </a:lnTo>
                  <a:lnTo>
                    <a:pt x="6971" y="2545"/>
                  </a:lnTo>
                  <a:lnTo>
                    <a:pt x="6916" y="2379"/>
                  </a:lnTo>
                  <a:lnTo>
                    <a:pt x="6805" y="2213"/>
                  </a:lnTo>
                  <a:lnTo>
                    <a:pt x="6695" y="2102"/>
                  </a:lnTo>
                  <a:close/>
                  <a:moveTo>
                    <a:pt x="10678" y="1549"/>
                  </a:moveTo>
                  <a:lnTo>
                    <a:pt x="10844" y="1605"/>
                  </a:lnTo>
                  <a:lnTo>
                    <a:pt x="11010" y="1715"/>
                  </a:lnTo>
                  <a:lnTo>
                    <a:pt x="11176" y="1826"/>
                  </a:lnTo>
                  <a:lnTo>
                    <a:pt x="11287" y="1992"/>
                  </a:lnTo>
                  <a:lnTo>
                    <a:pt x="11397" y="2158"/>
                  </a:lnTo>
                  <a:lnTo>
                    <a:pt x="11453" y="2324"/>
                  </a:lnTo>
                  <a:lnTo>
                    <a:pt x="11453" y="2545"/>
                  </a:lnTo>
                  <a:lnTo>
                    <a:pt x="11453" y="3541"/>
                  </a:lnTo>
                  <a:lnTo>
                    <a:pt x="1550" y="3541"/>
                  </a:lnTo>
                  <a:lnTo>
                    <a:pt x="1550" y="2545"/>
                  </a:lnTo>
                  <a:lnTo>
                    <a:pt x="1550" y="2324"/>
                  </a:lnTo>
                  <a:lnTo>
                    <a:pt x="1605" y="2158"/>
                  </a:lnTo>
                  <a:lnTo>
                    <a:pt x="1716" y="1992"/>
                  </a:lnTo>
                  <a:lnTo>
                    <a:pt x="1826" y="1826"/>
                  </a:lnTo>
                  <a:lnTo>
                    <a:pt x="1992" y="1715"/>
                  </a:lnTo>
                  <a:lnTo>
                    <a:pt x="2158" y="1605"/>
                  </a:lnTo>
                  <a:lnTo>
                    <a:pt x="2324" y="1549"/>
                  </a:lnTo>
                  <a:close/>
                  <a:moveTo>
                    <a:pt x="11453" y="5090"/>
                  </a:moveTo>
                  <a:lnTo>
                    <a:pt x="11453" y="15878"/>
                  </a:lnTo>
                  <a:lnTo>
                    <a:pt x="1550" y="15878"/>
                  </a:lnTo>
                  <a:lnTo>
                    <a:pt x="1550" y="5090"/>
                  </a:lnTo>
                  <a:close/>
                  <a:moveTo>
                    <a:pt x="4316" y="18091"/>
                  </a:moveTo>
                  <a:lnTo>
                    <a:pt x="3984" y="18146"/>
                  </a:lnTo>
                  <a:lnTo>
                    <a:pt x="3763" y="18312"/>
                  </a:lnTo>
                  <a:lnTo>
                    <a:pt x="3597" y="18534"/>
                  </a:lnTo>
                  <a:lnTo>
                    <a:pt x="3541" y="18866"/>
                  </a:lnTo>
                  <a:lnTo>
                    <a:pt x="3597" y="19142"/>
                  </a:lnTo>
                  <a:lnTo>
                    <a:pt x="3763" y="19419"/>
                  </a:lnTo>
                  <a:lnTo>
                    <a:pt x="3984" y="19585"/>
                  </a:lnTo>
                  <a:lnTo>
                    <a:pt x="4316" y="19640"/>
                  </a:lnTo>
                  <a:lnTo>
                    <a:pt x="8742" y="19640"/>
                  </a:lnTo>
                  <a:lnTo>
                    <a:pt x="9018" y="19585"/>
                  </a:lnTo>
                  <a:lnTo>
                    <a:pt x="9240" y="19419"/>
                  </a:lnTo>
                  <a:lnTo>
                    <a:pt x="9406" y="19142"/>
                  </a:lnTo>
                  <a:lnTo>
                    <a:pt x="9516" y="18866"/>
                  </a:lnTo>
                  <a:lnTo>
                    <a:pt x="9406" y="18534"/>
                  </a:lnTo>
                  <a:lnTo>
                    <a:pt x="9240" y="18312"/>
                  </a:lnTo>
                  <a:lnTo>
                    <a:pt x="9018" y="18146"/>
                  </a:lnTo>
                  <a:lnTo>
                    <a:pt x="8742" y="18091"/>
                  </a:lnTo>
                  <a:close/>
                  <a:moveTo>
                    <a:pt x="11453" y="17427"/>
                  </a:moveTo>
                  <a:lnTo>
                    <a:pt x="11453" y="19308"/>
                  </a:lnTo>
                  <a:lnTo>
                    <a:pt x="11453" y="19530"/>
                  </a:lnTo>
                  <a:lnTo>
                    <a:pt x="11397" y="19695"/>
                  </a:lnTo>
                  <a:lnTo>
                    <a:pt x="11287" y="19861"/>
                  </a:lnTo>
                  <a:lnTo>
                    <a:pt x="11176" y="20027"/>
                  </a:lnTo>
                  <a:lnTo>
                    <a:pt x="11010" y="20138"/>
                  </a:lnTo>
                  <a:lnTo>
                    <a:pt x="10844" y="20193"/>
                  </a:lnTo>
                  <a:lnTo>
                    <a:pt x="10678" y="20249"/>
                  </a:lnTo>
                  <a:lnTo>
                    <a:pt x="10457" y="20304"/>
                  </a:lnTo>
                  <a:lnTo>
                    <a:pt x="2545" y="20304"/>
                  </a:lnTo>
                  <a:lnTo>
                    <a:pt x="2324" y="20249"/>
                  </a:lnTo>
                  <a:lnTo>
                    <a:pt x="2158" y="20193"/>
                  </a:lnTo>
                  <a:lnTo>
                    <a:pt x="1992" y="20138"/>
                  </a:lnTo>
                  <a:lnTo>
                    <a:pt x="1826" y="20027"/>
                  </a:lnTo>
                  <a:lnTo>
                    <a:pt x="1716" y="19861"/>
                  </a:lnTo>
                  <a:lnTo>
                    <a:pt x="1605" y="19695"/>
                  </a:lnTo>
                  <a:lnTo>
                    <a:pt x="1550" y="19530"/>
                  </a:lnTo>
                  <a:lnTo>
                    <a:pt x="1550" y="19308"/>
                  </a:lnTo>
                  <a:lnTo>
                    <a:pt x="1550" y="17427"/>
                  </a:lnTo>
                  <a:close/>
                  <a:moveTo>
                    <a:pt x="2545" y="0"/>
                  </a:moveTo>
                  <a:lnTo>
                    <a:pt x="2047" y="55"/>
                  </a:lnTo>
                  <a:lnTo>
                    <a:pt x="1550" y="166"/>
                  </a:lnTo>
                  <a:lnTo>
                    <a:pt x="1107" y="443"/>
                  </a:lnTo>
                  <a:lnTo>
                    <a:pt x="720" y="719"/>
                  </a:lnTo>
                  <a:lnTo>
                    <a:pt x="443" y="1107"/>
                  </a:lnTo>
                  <a:lnTo>
                    <a:pt x="222" y="1549"/>
                  </a:lnTo>
                  <a:lnTo>
                    <a:pt x="56" y="2047"/>
                  </a:lnTo>
                  <a:lnTo>
                    <a:pt x="0" y="2545"/>
                  </a:lnTo>
                  <a:lnTo>
                    <a:pt x="0" y="19308"/>
                  </a:lnTo>
                  <a:lnTo>
                    <a:pt x="56" y="19806"/>
                  </a:lnTo>
                  <a:lnTo>
                    <a:pt x="222" y="20304"/>
                  </a:lnTo>
                  <a:lnTo>
                    <a:pt x="443" y="20747"/>
                  </a:lnTo>
                  <a:lnTo>
                    <a:pt x="720" y="21079"/>
                  </a:lnTo>
                  <a:lnTo>
                    <a:pt x="1107" y="21411"/>
                  </a:lnTo>
                  <a:lnTo>
                    <a:pt x="1550" y="21632"/>
                  </a:lnTo>
                  <a:lnTo>
                    <a:pt x="2047" y="21798"/>
                  </a:lnTo>
                  <a:lnTo>
                    <a:pt x="2545" y="21853"/>
                  </a:lnTo>
                  <a:lnTo>
                    <a:pt x="10457" y="21853"/>
                  </a:lnTo>
                  <a:lnTo>
                    <a:pt x="11010" y="21798"/>
                  </a:lnTo>
                  <a:lnTo>
                    <a:pt x="11453" y="21632"/>
                  </a:lnTo>
                  <a:lnTo>
                    <a:pt x="11895" y="21411"/>
                  </a:lnTo>
                  <a:lnTo>
                    <a:pt x="12282" y="21079"/>
                  </a:lnTo>
                  <a:lnTo>
                    <a:pt x="12559" y="20747"/>
                  </a:lnTo>
                  <a:lnTo>
                    <a:pt x="12836" y="20304"/>
                  </a:lnTo>
                  <a:lnTo>
                    <a:pt x="12946" y="19806"/>
                  </a:lnTo>
                  <a:lnTo>
                    <a:pt x="13002" y="19308"/>
                  </a:lnTo>
                  <a:lnTo>
                    <a:pt x="13002" y="2545"/>
                  </a:lnTo>
                  <a:lnTo>
                    <a:pt x="12946" y="2047"/>
                  </a:lnTo>
                  <a:lnTo>
                    <a:pt x="12836" y="1549"/>
                  </a:lnTo>
                  <a:lnTo>
                    <a:pt x="12559" y="1107"/>
                  </a:lnTo>
                  <a:lnTo>
                    <a:pt x="12282" y="719"/>
                  </a:lnTo>
                  <a:lnTo>
                    <a:pt x="11895" y="443"/>
                  </a:lnTo>
                  <a:lnTo>
                    <a:pt x="11453" y="166"/>
                  </a:lnTo>
                  <a:lnTo>
                    <a:pt x="11010" y="55"/>
                  </a:lnTo>
                  <a:lnTo>
                    <a:pt x="10457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"/>
            <p:cNvSpPr/>
            <p:nvPr/>
          </p:nvSpPr>
          <p:spPr>
            <a:xfrm rot="3439445">
              <a:off x="7420819" y="4599991"/>
              <a:ext cx="194421" cy="256839"/>
            </a:xfrm>
            <a:custGeom>
              <a:avLst/>
              <a:gdLst/>
              <a:ahLst/>
              <a:cxnLst/>
              <a:rect l="l" t="t" r="r" b="b"/>
              <a:pathLst>
                <a:path w="16543" h="21854" extrusionOk="0">
                  <a:moveTo>
                    <a:pt x="12504" y="4980"/>
                  </a:moveTo>
                  <a:lnTo>
                    <a:pt x="12504" y="15989"/>
                  </a:lnTo>
                  <a:lnTo>
                    <a:pt x="4095" y="15989"/>
                  </a:lnTo>
                  <a:lnTo>
                    <a:pt x="4095" y="4980"/>
                  </a:lnTo>
                  <a:close/>
                  <a:moveTo>
                    <a:pt x="2546" y="3431"/>
                  </a:moveTo>
                  <a:lnTo>
                    <a:pt x="2546" y="17538"/>
                  </a:lnTo>
                  <a:lnTo>
                    <a:pt x="13998" y="17538"/>
                  </a:lnTo>
                  <a:lnTo>
                    <a:pt x="13998" y="3431"/>
                  </a:lnTo>
                  <a:close/>
                  <a:moveTo>
                    <a:pt x="8299" y="17981"/>
                  </a:moveTo>
                  <a:lnTo>
                    <a:pt x="8133" y="18036"/>
                  </a:lnTo>
                  <a:lnTo>
                    <a:pt x="7967" y="18036"/>
                  </a:lnTo>
                  <a:lnTo>
                    <a:pt x="7636" y="18257"/>
                  </a:lnTo>
                  <a:lnTo>
                    <a:pt x="7470" y="18534"/>
                  </a:lnTo>
                  <a:lnTo>
                    <a:pt x="7414" y="18700"/>
                  </a:lnTo>
                  <a:lnTo>
                    <a:pt x="7414" y="18866"/>
                  </a:lnTo>
                  <a:lnTo>
                    <a:pt x="7414" y="19032"/>
                  </a:lnTo>
                  <a:lnTo>
                    <a:pt x="7470" y="19198"/>
                  </a:lnTo>
                  <a:lnTo>
                    <a:pt x="7636" y="19475"/>
                  </a:lnTo>
                  <a:lnTo>
                    <a:pt x="7967" y="19696"/>
                  </a:lnTo>
                  <a:lnTo>
                    <a:pt x="8133" y="19751"/>
                  </a:lnTo>
                  <a:lnTo>
                    <a:pt x="8465" y="19751"/>
                  </a:lnTo>
                  <a:lnTo>
                    <a:pt x="8631" y="19696"/>
                  </a:lnTo>
                  <a:lnTo>
                    <a:pt x="8908" y="19475"/>
                  </a:lnTo>
                  <a:lnTo>
                    <a:pt x="9074" y="19198"/>
                  </a:lnTo>
                  <a:lnTo>
                    <a:pt x="9129" y="19032"/>
                  </a:lnTo>
                  <a:lnTo>
                    <a:pt x="9185" y="18866"/>
                  </a:lnTo>
                  <a:lnTo>
                    <a:pt x="9129" y="18700"/>
                  </a:lnTo>
                  <a:lnTo>
                    <a:pt x="9074" y="18534"/>
                  </a:lnTo>
                  <a:lnTo>
                    <a:pt x="8908" y="18257"/>
                  </a:lnTo>
                  <a:lnTo>
                    <a:pt x="8631" y="18036"/>
                  </a:lnTo>
                  <a:lnTo>
                    <a:pt x="8465" y="18036"/>
                  </a:lnTo>
                  <a:lnTo>
                    <a:pt x="8299" y="17981"/>
                  </a:lnTo>
                  <a:close/>
                  <a:moveTo>
                    <a:pt x="14219" y="1550"/>
                  </a:moveTo>
                  <a:lnTo>
                    <a:pt x="14385" y="1605"/>
                  </a:lnTo>
                  <a:lnTo>
                    <a:pt x="14551" y="1716"/>
                  </a:lnTo>
                  <a:lnTo>
                    <a:pt x="14717" y="1826"/>
                  </a:lnTo>
                  <a:lnTo>
                    <a:pt x="14828" y="1992"/>
                  </a:lnTo>
                  <a:lnTo>
                    <a:pt x="14938" y="2158"/>
                  </a:lnTo>
                  <a:lnTo>
                    <a:pt x="14994" y="2324"/>
                  </a:lnTo>
                  <a:lnTo>
                    <a:pt x="14994" y="2545"/>
                  </a:lnTo>
                  <a:lnTo>
                    <a:pt x="14994" y="19309"/>
                  </a:lnTo>
                  <a:lnTo>
                    <a:pt x="14994" y="19530"/>
                  </a:lnTo>
                  <a:lnTo>
                    <a:pt x="14938" y="19696"/>
                  </a:lnTo>
                  <a:lnTo>
                    <a:pt x="14828" y="19862"/>
                  </a:lnTo>
                  <a:lnTo>
                    <a:pt x="14717" y="20028"/>
                  </a:lnTo>
                  <a:lnTo>
                    <a:pt x="14551" y="20138"/>
                  </a:lnTo>
                  <a:lnTo>
                    <a:pt x="14385" y="20249"/>
                  </a:lnTo>
                  <a:lnTo>
                    <a:pt x="14219" y="20304"/>
                  </a:lnTo>
                  <a:lnTo>
                    <a:pt x="2324" y="20304"/>
                  </a:lnTo>
                  <a:lnTo>
                    <a:pt x="2158" y="20249"/>
                  </a:lnTo>
                  <a:lnTo>
                    <a:pt x="1992" y="20138"/>
                  </a:lnTo>
                  <a:lnTo>
                    <a:pt x="1826" y="20028"/>
                  </a:lnTo>
                  <a:lnTo>
                    <a:pt x="1716" y="19862"/>
                  </a:lnTo>
                  <a:lnTo>
                    <a:pt x="1605" y="19696"/>
                  </a:lnTo>
                  <a:lnTo>
                    <a:pt x="1550" y="19530"/>
                  </a:lnTo>
                  <a:lnTo>
                    <a:pt x="1550" y="19309"/>
                  </a:lnTo>
                  <a:lnTo>
                    <a:pt x="1550" y="2545"/>
                  </a:lnTo>
                  <a:lnTo>
                    <a:pt x="1550" y="2324"/>
                  </a:lnTo>
                  <a:lnTo>
                    <a:pt x="1605" y="2158"/>
                  </a:lnTo>
                  <a:lnTo>
                    <a:pt x="1716" y="1992"/>
                  </a:lnTo>
                  <a:lnTo>
                    <a:pt x="1826" y="1826"/>
                  </a:lnTo>
                  <a:lnTo>
                    <a:pt x="1992" y="1716"/>
                  </a:lnTo>
                  <a:lnTo>
                    <a:pt x="2158" y="1605"/>
                  </a:lnTo>
                  <a:lnTo>
                    <a:pt x="2324" y="1550"/>
                  </a:lnTo>
                  <a:close/>
                  <a:moveTo>
                    <a:pt x="2546" y="1"/>
                  </a:moveTo>
                  <a:lnTo>
                    <a:pt x="2048" y="56"/>
                  </a:lnTo>
                  <a:lnTo>
                    <a:pt x="1550" y="222"/>
                  </a:lnTo>
                  <a:lnTo>
                    <a:pt x="1107" y="443"/>
                  </a:lnTo>
                  <a:lnTo>
                    <a:pt x="775" y="775"/>
                  </a:lnTo>
                  <a:lnTo>
                    <a:pt x="443" y="1107"/>
                  </a:lnTo>
                  <a:lnTo>
                    <a:pt x="222" y="1550"/>
                  </a:lnTo>
                  <a:lnTo>
                    <a:pt x="56" y="2048"/>
                  </a:lnTo>
                  <a:lnTo>
                    <a:pt x="1" y="2545"/>
                  </a:lnTo>
                  <a:lnTo>
                    <a:pt x="1" y="19309"/>
                  </a:lnTo>
                  <a:lnTo>
                    <a:pt x="56" y="19807"/>
                  </a:lnTo>
                  <a:lnTo>
                    <a:pt x="222" y="20304"/>
                  </a:lnTo>
                  <a:lnTo>
                    <a:pt x="443" y="20747"/>
                  </a:lnTo>
                  <a:lnTo>
                    <a:pt x="775" y="21134"/>
                  </a:lnTo>
                  <a:lnTo>
                    <a:pt x="1107" y="21411"/>
                  </a:lnTo>
                  <a:lnTo>
                    <a:pt x="1550" y="21632"/>
                  </a:lnTo>
                  <a:lnTo>
                    <a:pt x="2048" y="21798"/>
                  </a:lnTo>
                  <a:lnTo>
                    <a:pt x="2546" y="21854"/>
                  </a:lnTo>
                  <a:lnTo>
                    <a:pt x="13998" y="21854"/>
                  </a:lnTo>
                  <a:lnTo>
                    <a:pt x="14551" y="21798"/>
                  </a:lnTo>
                  <a:lnTo>
                    <a:pt x="14994" y="21632"/>
                  </a:lnTo>
                  <a:lnTo>
                    <a:pt x="15436" y="21411"/>
                  </a:lnTo>
                  <a:lnTo>
                    <a:pt x="15824" y="21134"/>
                  </a:lnTo>
                  <a:lnTo>
                    <a:pt x="16100" y="20747"/>
                  </a:lnTo>
                  <a:lnTo>
                    <a:pt x="16377" y="20304"/>
                  </a:lnTo>
                  <a:lnTo>
                    <a:pt x="16487" y="19807"/>
                  </a:lnTo>
                  <a:lnTo>
                    <a:pt x="16543" y="19309"/>
                  </a:lnTo>
                  <a:lnTo>
                    <a:pt x="16543" y="2545"/>
                  </a:lnTo>
                  <a:lnTo>
                    <a:pt x="16487" y="2048"/>
                  </a:lnTo>
                  <a:lnTo>
                    <a:pt x="16377" y="1550"/>
                  </a:lnTo>
                  <a:lnTo>
                    <a:pt x="16100" y="1107"/>
                  </a:lnTo>
                  <a:lnTo>
                    <a:pt x="15824" y="775"/>
                  </a:lnTo>
                  <a:lnTo>
                    <a:pt x="15436" y="443"/>
                  </a:lnTo>
                  <a:lnTo>
                    <a:pt x="14994" y="222"/>
                  </a:lnTo>
                  <a:lnTo>
                    <a:pt x="14551" y="56"/>
                  </a:lnTo>
                  <a:lnTo>
                    <a:pt x="1399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"/>
            <p:cNvSpPr/>
            <p:nvPr/>
          </p:nvSpPr>
          <p:spPr>
            <a:xfrm rot="729362">
              <a:off x="6158941" y="4795522"/>
              <a:ext cx="205499" cy="256215"/>
            </a:xfrm>
            <a:custGeom>
              <a:avLst/>
              <a:gdLst/>
              <a:ahLst/>
              <a:cxnLst/>
              <a:rect l="l" t="t" r="r" b="b"/>
              <a:pathLst>
                <a:path w="17484" h="21799" extrusionOk="0">
                  <a:moveTo>
                    <a:pt x="12394" y="5921"/>
                  </a:moveTo>
                  <a:lnTo>
                    <a:pt x="12394" y="7027"/>
                  </a:lnTo>
                  <a:lnTo>
                    <a:pt x="8631" y="7027"/>
                  </a:lnTo>
                  <a:lnTo>
                    <a:pt x="8631" y="5921"/>
                  </a:lnTo>
                  <a:close/>
                  <a:moveTo>
                    <a:pt x="7857" y="4371"/>
                  </a:moveTo>
                  <a:lnTo>
                    <a:pt x="7580" y="4427"/>
                  </a:lnTo>
                  <a:lnTo>
                    <a:pt x="7304" y="4593"/>
                  </a:lnTo>
                  <a:lnTo>
                    <a:pt x="7138" y="4869"/>
                  </a:lnTo>
                  <a:lnTo>
                    <a:pt x="7082" y="5146"/>
                  </a:lnTo>
                  <a:lnTo>
                    <a:pt x="7082" y="7802"/>
                  </a:lnTo>
                  <a:lnTo>
                    <a:pt x="7138" y="8133"/>
                  </a:lnTo>
                  <a:lnTo>
                    <a:pt x="7304" y="8355"/>
                  </a:lnTo>
                  <a:lnTo>
                    <a:pt x="7580" y="8521"/>
                  </a:lnTo>
                  <a:lnTo>
                    <a:pt x="7857" y="8576"/>
                  </a:lnTo>
                  <a:lnTo>
                    <a:pt x="13168" y="8576"/>
                  </a:lnTo>
                  <a:lnTo>
                    <a:pt x="13445" y="8521"/>
                  </a:lnTo>
                  <a:lnTo>
                    <a:pt x="13721" y="8355"/>
                  </a:lnTo>
                  <a:lnTo>
                    <a:pt x="13887" y="8133"/>
                  </a:lnTo>
                  <a:lnTo>
                    <a:pt x="13943" y="7802"/>
                  </a:lnTo>
                  <a:lnTo>
                    <a:pt x="13943" y="5146"/>
                  </a:lnTo>
                  <a:lnTo>
                    <a:pt x="13887" y="4869"/>
                  </a:lnTo>
                  <a:lnTo>
                    <a:pt x="13721" y="4593"/>
                  </a:lnTo>
                  <a:lnTo>
                    <a:pt x="13445" y="4427"/>
                  </a:lnTo>
                  <a:lnTo>
                    <a:pt x="13168" y="4371"/>
                  </a:lnTo>
                  <a:close/>
                  <a:moveTo>
                    <a:pt x="2656" y="1550"/>
                  </a:moveTo>
                  <a:lnTo>
                    <a:pt x="2656" y="20305"/>
                  </a:lnTo>
                  <a:lnTo>
                    <a:pt x="1661" y="20305"/>
                  </a:lnTo>
                  <a:lnTo>
                    <a:pt x="1605" y="20249"/>
                  </a:lnTo>
                  <a:lnTo>
                    <a:pt x="1550" y="20194"/>
                  </a:lnTo>
                  <a:lnTo>
                    <a:pt x="1550" y="1661"/>
                  </a:lnTo>
                  <a:lnTo>
                    <a:pt x="1605" y="1550"/>
                  </a:lnTo>
                  <a:close/>
                  <a:moveTo>
                    <a:pt x="15934" y="1550"/>
                  </a:moveTo>
                  <a:lnTo>
                    <a:pt x="15934" y="20305"/>
                  </a:lnTo>
                  <a:lnTo>
                    <a:pt x="4206" y="20305"/>
                  </a:lnTo>
                  <a:lnTo>
                    <a:pt x="4206" y="1550"/>
                  </a:lnTo>
                  <a:close/>
                  <a:moveTo>
                    <a:pt x="1329" y="1"/>
                  </a:moveTo>
                  <a:lnTo>
                    <a:pt x="1052" y="112"/>
                  </a:lnTo>
                  <a:lnTo>
                    <a:pt x="775" y="277"/>
                  </a:lnTo>
                  <a:lnTo>
                    <a:pt x="499" y="443"/>
                  </a:lnTo>
                  <a:lnTo>
                    <a:pt x="333" y="720"/>
                  </a:lnTo>
                  <a:lnTo>
                    <a:pt x="167" y="997"/>
                  </a:lnTo>
                  <a:lnTo>
                    <a:pt x="56" y="1273"/>
                  </a:lnTo>
                  <a:lnTo>
                    <a:pt x="1" y="1661"/>
                  </a:lnTo>
                  <a:lnTo>
                    <a:pt x="1" y="20194"/>
                  </a:lnTo>
                  <a:lnTo>
                    <a:pt x="56" y="20526"/>
                  </a:lnTo>
                  <a:lnTo>
                    <a:pt x="167" y="20803"/>
                  </a:lnTo>
                  <a:lnTo>
                    <a:pt x="333" y="21079"/>
                  </a:lnTo>
                  <a:lnTo>
                    <a:pt x="499" y="21356"/>
                  </a:lnTo>
                  <a:lnTo>
                    <a:pt x="775" y="21522"/>
                  </a:lnTo>
                  <a:lnTo>
                    <a:pt x="1052" y="21688"/>
                  </a:lnTo>
                  <a:lnTo>
                    <a:pt x="1329" y="21799"/>
                  </a:lnTo>
                  <a:lnTo>
                    <a:pt x="16709" y="21799"/>
                  </a:lnTo>
                  <a:lnTo>
                    <a:pt x="16985" y="21743"/>
                  </a:lnTo>
                  <a:lnTo>
                    <a:pt x="17207" y="21577"/>
                  </a:lnTo>
                  <a:lnTo>
                    <a:pt x="17373" y="21356"/>
                  </a:lnTo>
                  <a:lnTo>
                    <a:pt x="17483" y="21079"/>
                  </a:lnTo>
                  <a:lnTo>
                    <a:pt x="17483" y="775"/>
                  </a:lnTo>
                  <a:lnTo>
                    <a:pt x="17373" y="443"/>
                  </a:lnTo>
                  <a:lnTo>
                    <a:pt x="17207" y="222"/>
                  </a:lnTo>
                  <a:lnTo>
                    <a:pt x="16985" y="56"/>
                  </a:lnTo>
                  <a:lnTo>
                    <a:pt x="16709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1"/>
            <p:cNvSpPr/>
            <p:nvPr/>
          </p:nvSpPr>
          <p:spPr>
            <a:xfrm rot="6577114">
              <a:off x="5012602" y="-138481"/>
              <a:ext cx="256775" cy="256775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19198" y="15657"/>
                  </a:moveTo>
                  <a:lnTo>
                    <a:pt x="15658" y="19198"/>
                  </a:lnTo>
                  <a:lnTo>
                    <a:pt x="15658" y="15657"/>
                  </a:lnTo>
                  <a:close/>
                  <a:moveTo>
                    <a:pt x="20305" y="1549"/>
                  </a:moveTo>
                  <a:lnTo>
                    <a:pt x="20305" y="14108"/>
                  </a:lnTo>
                  <a:lnTo>
                    <a:pt x="14883" y="14108"/>
                  </a:lnTo>
                  <a:lnTo>
                    <a:pt x="14606" y="14163"/>
                  </a:lnTo>
                  <a:lnTo>
                    <a:pt x="14330" y="14329"/>
                  </a:lnTo>
                  <a:lnTo>
                    <a:pt x="14164" y="14606"/>
                  </a:lnTo>
                  <a:lnTo>
                    <a:pt x="14108" y="14882"/>
                  </a:lnTo>
                  <a:lnTo>
                    <a:pt x="14108" y="20304"/>
                  </a:lnTo>
                  <a:lnTo>
                    <a:pt x="1550" y="20304"/>
                  </a:lnTo>
                  <a:lnTo>
                    <a:pt x="1550" y="1549"/>
                  </a:lnTo>
                  <a:close/>
                  <a:moveTo>
                    <a:pt x="775" y="0"/>
                  </a:moveTo>
                  <a:lnTo>
                    <a:pt x="499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55"/>
                  </a:lnTo>
                  <a:lnTo>
                    <a:pt x="222" y="21632"/>
                  </a:lnTo>
                  <a:lnTo>
                    <a:pt x="499" y="21798"/>
                  </a:lnTo>
                  <a:lnTo>
                    <a:pt x="775" y="21853"/>
                  </a:lnTo>
                  <a:lnTo>
                    <a:pt x="14883" y="21853"/>
                  </a:lnTo>
                  <a:lnTo>
                    <a:pt x="15215" y="21798"/>
                  </a:lnTo>
                  <a:lnTo>
                    <a:pt x="15436" y="21632"/>
                  </a:lnTo>
                  <a:lnTo>
                    <a:pt x="21633" y="15436"/>
                  </a:lnTo>
                  <a:lnTo>
                    <a:pt x="21633" y="15380"/>
                  </a:lnTo>
                  <a:lnTo>
                    <a:pt x="21799" y="15159"/>
                  </a:lnTo>
                  <a:lnTo>
                    <a:pt x="21854" y="14882"/>
                  </a:lnTo>
                  <a:lnTo>
                    <a:pt x="21854" y="775"/>
                  </a:lnTo>
                  <a:lnTo>
                    <a:pt x="21799" y="443"/>
                  </a:lnTo>
                  <a:lnTo>
                    <a:pt x="21633" y="222"/>
                  </a:lnTo>
                  <a:lnTo>
                    <a:pt x="21356" y="56"/>
                  </a:lnTo>
                  <a:lnTo>
                    <a:pt x="21079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1"/>
            <p:cNvSpPr/>
            <p:nvPr/>
          </p:nvSpPr>
          <p:spPr>
            <a:xfrm rot="9704310">
              <a:off x="9028318" y="3764788"/>
              <a:ext cx="215212" cy="236025"/>
            </a:xfrm>
            <a:custGeom>
              <a:avLst/>
              <a:gdLst/>
              <a:ahLst/>
              <a:cxnLst/>
              <a:rect l="l" t="t" r="r" b="b"/>
              <a:pathLst>
                <a:path w="18313" h="20084" extrusionOk="0">
                  <a:moveTo>
                    <a:pt x="16763" y="3265"/>
                  </a:moveTo>
                  <a:lnTo>
                    <a:pt x="16763" y="5257"/>
                  </a:lnTo>
                  <a:lnTo>
                    <a:pt x="15657" y="5257"/>
                  </a:lnTo>
                  <a:lnTo>
                    <a:pt x="15657" y="3265"/>
                  </a:lnTo>
                  <a:close/>
                  <a:moveTo>
                    <a:pt x="10567" y="5035"/>
                  </a:moveTo>
                  <a:lnTo>
                    <a:pt x="10567" y="7027"/>
                  </a:lnTo>
                  <a:lnTo>
                    <a:pt x="6805" y="7027"/>
                  </a:lnTo>
                  <a:lnTo>
                    <a:pt x="6805" y="5035"/>
                  </a:lnTo>
                  <a:close/>
                  <a:moveTo>
                    <a:pt x="6030" y="3486"/>
                  </a:moveTo>
                  <a:lnTo>
                    <a:pt x="5754" y="3597"/>
                  </a:lnTo>
                  <a:lnTo>
                    <a:pt x="5477" y="3708"/>
                  </a:lnTo>
                  <a:lnTo>
                    <a:pt x="5311" y="3984"/>
                  </a:lnTo>
                  <a:lnTo>
                    <a:pt x="5256" y="4261"/>
                  </a:lnTo>
                  <a:lnTo>
                    <a:pt x="5256" y="7802"/>
                  </a:lnTo>
                  <a:lnTo>
                    <a:pt x="5311" y="8133"/>
                  </a:lnTo>
                  <a:lnTo>
                    <a:pt x="5477" y="8355"/>
                  </a:lnTo>
                  <a:lnTo>
                    <a:pt x="5754" y="8521"/>
                  </a:lnTo>
                  <a:lnTo>
                    <a:pt x="6030" y="8576"/>
                  </a:lnTo>
                  <a:lnTo>
                    <a:pt x="11341" y="8576"/>
                  </a:lnTo>
                  <a:lnTo>
                    <a:pt x="11618" y="8521"/>
                  </a:lnTo>
                  <a:lnTo>
                    <a:pt x="11895" y="8355"/>
                  </a:lnTo>
                  <a:lnTo>
                    <a:pt x="12061" y="8133"/>
                  </a:lnTo>
                  <a:lnTo>
                    <a:pt x="12116" y="7802"/>
                  </a:lnTo>
                  <a:lnTo>
                    <a:pt x="12116" y="4261"/>
                  </a:lnTo>
                  <a:lnTo>
                    <a:pt x="12061" y="3984"/>
                  </a:lnTo>
                  <a:lnTo>
                    <a:pt x="11895" y="3708"/>
                  </a:lnTo>
                  <a:lnTo>
                    <a:pt x="11618" y="3597"/>
                  </a:lnTo>
                  <a:lnTo>
                    <a:pt x="11341" y="3486"/>
                  </a:lnTo>
                  <a:close/>
                  <a:moveTo>
                    <a:pt x="16763" y="6806"/>
                  </a:moveTo>
                  <a:lnTo>
                    <a:pt x="16763" y="8797"/>
                  </a:lnTo>
                  <a:lnTo>
                    <a:pt x="15657" y="8797"/>
                  </a:lnTo>
                  <a:lnTo>
                    <a:pt x="15657" y="6806"/>
                  </a:lnTo>
                  <a:close/>
                  <a:moveTo>
                    <a:pt x="16763" y="10346"/>
                  </a:moveTo>
                  <a:lnTo>
                    <a:pt x="16763" y="12338"/>
                  </a:lnTo>
                  <a:lnTo>
                    <a:pt x="15657" y="12338"/>
                  </a:lnTo>
                  <a:lnTo>
                    <a:pt x="15657" y="10346"/>
                  </a:lnTo>
                  <a:close/>
                  <a:moveTo>
                    <a:pt x="16763" y="13887"/>
                  </a:moveTo>
                  <a:lnTo>
                    <a:pt x="16763" y="15879"/>
                  </a:lnTo>
                  <a:lnTo>
                    <a:pt x="15657" y="15879"/>
                  </a:lnTo>
                  <a:lnTo>
                    <a:pt x="15657" y="13887"/>
                  </a:lnTo>
                  <a:close/>
                  <a:moveTo>
                    <a:pt x="14108" y="1550"/>
                  </a:moveTo>
                  <a:lnTo>
                    <a:pt x="14108" y="18534"/>
                  </a:lnTo>
                  <a:lnTo>
                    <a:pt x="2379" y="18534"/>
                  </a:lnTo>
                  <a:lnTo>
                    <a:pt x="2379" y="17428"/>
                  </a:lnTo>
                  <a:lnTo>
                    <a:pt x="2490" y="17428"/>
                  </a:lnTo>
                  <a:lnTo>
                    <a:pt x="2822" y="17373"/>
                  </a:lnTo>
                  <a:lnTo>
                    <a:pt x="3043" y="17207"/>
                  </a:lnTo>
                  <a:lnTo>
                    <a:pt x="3209" y="16930"/>
                  </a:lnTo>
                  <a:lnTo>
                    <a:pt x="3264" y="16653"/>
                  </a:lnTo>
                  <a:lnTo>
                    <a:pt x="3209" y="16321"/>
                  </a:lnTo>
                  <a:lnTo>
                    <a:pt x="3043" y="16100"/>
                  </a:lnTo>
                  <a:lnTo>
                    <a:pt x="2822" y="15934"/>
                  </a:lnTo>
                  <a:lnTo>
                    <a:pt x="2490" y="15879"/>
                  </a:lnTo>
                  <a:lnTo>
                    <a:pt x="2379" y="15879"/>
                  </a:lnTo>
                  <a:lnTo>
                    <a:pt x="2379" y="14772"/>
                  </a:lnTo>
                  <a:lnTo>
                    <a:pt x="2490" y="14772"/>
                  </a:lnTo>
                  <a:lnTo>
                    <a:pt x="2822" y="14717"/>
                  </a:lnTo>
                  <a:lnTo>
                    <a:pt x="3043" y="14551"/>
                  </a:lnTo>
                  <a:lnTo>
                    <a:pt x="3209" y="14274"/>
                  </a:lnTo>
                  <a:lnTo>
                    <a:pt x="3264" y="13998"/>
                  </a:lnTo>
                  <a:lnTo>
                    <a:pt x="3209" y="13666"/>
                  </a:lnTo>
                  <a:lnTo>
                    <a:pt x="3043" y="13445"/>
                  </a:lnTo>
                  <a:lnTo>
                    <a:pt x="2822" y="13279"/>
                  </a:lnTo>
                  <a:lnTo>
                    <a:pt x="2490" y="13223"/>
                  </a:lnTo>
                  <a:lnTo>
                    <a:pt x="2379" y="13223"/>
                  </a:lnTo>
                  <a:lnTo>
                    <a:pt x="2379" y="12117"/>
                  </a:lnTo>
                  <a:lnTo>
                    <a:pt x="2490" y="12117"/>
                  </a:lnTo>
                  <a:lnTo>
                    <a:pt x="2822" y="12061"/>
                  </a:lnTo>
                  <a:lnTo>
                    <a:pt x="3043" y="11896"/>
                  </a:lnTo>
                  <a:lnTo>
                    <a:pt x="3209" y="11619"/>
                  </a:lnTo>
                  <a:lnTo>
                    <a:pt x="3264" y="11342"/>
                  </a:lnTo>
                  <a:lnTo>
                    <a:pt x="3209" y="11066"/>
                  </a:lnTo>
                  <a:lnTo>
                    <a:pt x="3043" y="10789"/>
                  </a:lnTo>
                  <a:lnTo>
                    <a:pt x="2822" y="10623"/>
                  </a:lnTo>
                  <a:lnTo>
                    <a:pt x="2490" y="10568"/>
                  </a:lnTo>
                  <a:lnTo>
                    <a:pt x="2379" y="10568"/>
                  </a:lnTo>
                  <a:lnTo>
                    <a:pt x="2379" y="9461"/>
                  </a:lnTo>
                  <a:lnTo>
                    <a:pt x="2490" y="9461"/>
                  </a:lnTo>
                  <a:lnTo>
                    <a:pt x="2822" y="9406"/>
                  </a:lnTo>
                  <a:lnTo>
                    <a:pt x="3043" y="9240"/>
                  </a:lnTo>
                  <a:lnTo>
                    <a:pt x="3209" y="9019"/>
                  </a:lnTo>
                  <a:lnTo>
                    <a:pt x="3264" y="8687"/>
                  </a:lnTo>
                  <a:lnTo>
                    <a:pt x="3209" y="8410"/>
                  </a:lnTo>
                  <a:lnTo>
                    <a:pt x="3043" y="8133"/>
                  </a:lnTo>
                  <a:lnTo>
                    <a:pt x="2822" y="7968"/>
                  </a:lnTo>
                  <a:lnTo>
                    <a:pt x="2490" y="7912"/>
                  </a:lnTo>
                  <a:lnTo>
                    <a:pt x="2379" y="7912"/>
                  </a:lnTo>
                  <a:lnTo>
                    <a:pt x="2379" y="6806"/>
                  </a:lnTo>
                  <a:lnTo>
                    <a:pt x="2490" y="6806"/>
                  </a:lnTo>
                  <a:lnTo>
                    <a:pt x="2822" y="6750"/>
                  </a:lnTo>
                  <a:lnTo>
                    <a:pt x="3043" y="6584"/>
                  </a:lnTo>
                  <a:lnTo>
                    <a:pt x="3209" y="6363"/>
                  </a:lnTo>
                  <a:lnTo>
                    <a:pt x="3264" y="6031"/>
                  </a:lnTo>
                  <a:lnTo>
                    <a:pt x="3209" y="5755"/>
                  </a:lnTo>
                  <a:lnTo>
                    <a:pt x="3043" y="5478"/>
                  </a:lnTo>
                  <a:lnTo>
                    <a:pt x="2822" y="5312"/>
                  </a:lnTo>
                  <a:lnTo>
                    <a:pt x="2490" y="5257"/>
                  </a:lnTo>
                  <a:lnTo>
                    <a:pt x="2379" y="5257"/>
                  </a:lnTo>
                  <a:lnTo>
                    <a:pt x="2379" y="4150"/>
                  </a:lnTo>
                  <a:lnTo>
                    <a:pt x="2490" y="4150"/>
                  </a:lnTo>
                  <a:lnTo>
                    <a:pt x="2822" y="4095"/>
                  </a:lnTo>
                  <a:lnTo>
                    <a:pt x="3043" y="3929"/>
                  </a:lnTo>
                  <a:lnTo>
                    <a:pt x="3209" y="3708"/>
                  </a:lnTo>
                  <a:lnTo>
                    <a:pt x="3264" y="3376"/>
                  </a:lnTo>
                  <a:lnTo>
                    <a:pt x="3209" y="3099"/>
                  </a:lnTo>
                  <a:lnTo>
                    <a:pt x="3043" y="2878"/>
                  </a:lnTo>
                  <a:lnTo>
                    <a:pt x="2822" y="2712"/>
                  </a:lnTo>
                  <a:lnTo>
                    <a:pt x="2490" y="2601"/>
                  </a:lnTo>
                  <a:lnTo>
                    <a:pt x="2379" y="2601"/>
                  </a:lnTo>
                  <a:lnTo>
                    <a:pt x="2379" y="1550"/>
                  </a:lnTo>
                  <a:close/>
                  <a:moveTo>
                    <a:pt x="1604" y="1"/>
                  </a:moveTo>
                  <a:lnTo>
                    <a:pt x="1328" y="56"/>
                  </a:lnTo>
                  <a:lnTo>
                    <a:pt x="1106" y="222"/>
                  </a:lnTo>
                  <a:lnTo>
                    <a:pt x="941" y="443"/>
                  </a:lnTo>
                  <a:lnTo>
                    <a:pt x="830" y="775"/>
                  </a:lnTo>
                  <a:lnTo>
                    <a:pt x="830" y="2601"/>
                  </a:lnTo>
                  <a:lnTo>
                    <a:pt x="719" y="2601"/>
                  </a:lnTo>
                  <a:lnTo>
                    <a:pt x="443" y="2712"/>
                  </a:lnTo>
                  <a:lnTo>
                    <a:pt x="221" y="2878"/>
                  </a:lnTo>
                  <a:lnTo>
                    <a:pt x="55" y="3099"/>
                  </a:lnTo>
                  <a:lnTo>
                    <a:pt x="0" y="3376"/>
                  </a:lnTo>
                  <a:lnTo>
                    <a:pt x="55" y="3708"/>
                  </a:lnTo>
                  <a:lnTo>
                    <a:pt x="221" y="3929"/>
                  </a:lnTo>
                  <a:lnTo>
                    <a:pt x="443" y="4095"/>
                  </a:lnTo>
                  <a:lnTo>
                    <a:pt x="719" y="4150"/>
                  </a:lnTo>
                  <a:lnTo>
                    <a:pt x="830" y="4150"/>
                  </a:lnTo>
                  <a:lnTo>
                    <a:pt x="830" y="5257"/>
                  </a:lnTo>
                  <a:lnTo>
                    <a:pt x="719" y="5257"/>
                  </a:lnTo>
                  <a:lnTo>
                    <a:pt x="443" y="5312"/>
                  </a:lnTo>
                  <a:lnTo>
                    <a:pt x="221" y="5478"/>
                  </a:lnTo>
                  <a:lnTo>
                    <a:pt x="55" y="5755"/>
                  </a:lnTo>
                  <a:lnTo>
                    <a:pt x="0" y="6031"/>
                  </a:lnTo>
                  <a:lnTo>
                    <a:pt x="55" y="6363"/>
                  </a:lnTo>
                  <a:lnTo>
                    <a:pt x="221" y="6584"/>
                  </a:lnTo>
                  <a:lnTo>
                    <a:pt x="443" y="6750"/>
                  </a:lnTo>
                  <a:lnTo>
                    <a:pt x="719" y="6806"/>
                  </a:lnTo>
                  <a:lnTo>
                    <a:pt x="830" y="6806"/>
                  </a:lnTo>
                  <a:lnTo>
                    <a:pt x="830" y="7912"/>
                  </a:lnTo>
                  <a:lnTo>
                    <a:pt x="719" y="7912"/>
                  </a:lnTo>
                  <a:lnTo>
                    <a:pt x="443" y="7968"/>
                  </a:lnTo>
                  <a:lnTo>
                    <a:pt x="221" y="8133"/>
                  </a:lnTo>
                  <a:lnTo>
                    <a:pt x="55" y="8410"/>
                  </a:lnTo>
                  <a:lnTo>
                    <a:pt x="0" y="8687"/>
                  </a:lnTo>
                  <a:lnTo>
                    <a:pt x="55" y="9019"/>
                  </a:lnTo>
                  <a:lnTo>
                    <a:pt x="221" y="9240"/>
                  </a:lnTo>
                  <a:lnTo>
                    <a:pt x="443" y="9406"/>
                  </a:lnTo>
                  <a:lnTo>
                    <a:pt x="719" y="9461"/>
                  </a:lnTo>
                  <a:lnTo>
                    <a:pt x="830" y="9461"/>
                  </a:lnTo>
                  <a:lnTo>
                    <a:pt x="830" y="10568"/>
                  </a:lnTo>
                  <a:lnTo>
                    <a:pt x="719" y="10568"/>
                  </a:lnTo>
                  <a:lnTo>
                    <a:pt x="443" y="10623"/>
                  </a:lnTo>
                  <a:lnTo>
                    <a:pt x="221" y="10789"/>
                  </a:lnTo>
                  <a:lnTo>
                    <a:pt x="55" y="11066"/>
                  </a:lnTo>
                  <a:lnTo>
                    <a:pt x="0" y="11342"/>
                  </a:lnTo>
                  <a:lnTo>
                    <a:pt x="55" y="11619"/>
                  </a:lnTo>
                  <a:lnTo>
                    <a:pt x="221" y="11896"/>
                  </a:lnTo>
                  <a:lnTo>
                    <a:pt x="443" y="12061"/>
                  </a:lnTo>
                  <a:lnTo>
                    <a:pt x="719" y="12117"/>
                  </a:lnTo>
                  <a:lnTo>
                    <a:pt x="830" y="12117"/>
                  </a:lnTo>
                  <a:lnTo>
                    <a:pt x="830" y="13223"/>
                  </a:lnTo>
                  <a:lnTo>
                    <a:pt x="719" y="13223"/>
                  </a:lnTo>
                  <a:lnTo>
                    <a:pt x="443" y="13279"/>
                  </a:lnTo>
                  <a:lnTo>
                    <a:pt x="221" y="13445"/>
                  </a:lnTo>
                  <a:lnTo>
                    <a:pt x="55" y="13666"/>
                  </a:lnTo>
                  <a:lnTo>
                    <a:pt x="0" y="13998"/>
                  </a:lnTo>
                  <a:lnTo>
                    <a:pt x="55" y="14274"/>
                  </a:lnTo>
                  <a:lnTo>
                    <a:pt x="221" y="14551"/>
                  </a:lnTo>
                  <a:lnTo>
                    <a:pt x="443" y="14717"/>
                  </a:lnTo>
                  <a:lnTo>
                    <a:pt x="719" y="14772"/>
                  </a:lnTo>
                  <a:lnTo>
                    <a:pt x="830" y="14772"/>
                  </a:lnTo>
                  <a:lnTo>
                    <a:pt x="830" y="15879"/>
                  </a:lnTo>
                  <a:lnTo>
                    <a:pt x="719" y="15879"/>
                  </a:lnTo>
                  <a:lnTo>
                    <a:pt x="443" y="15934"/>
                  </a:lnTo>
                  <a:lnTo>
                    <a:pt x="221" y="16100"/>
                  </a:lnTo>
                  <a:lnTo>
                    <a:pt x="55" y="16321"/>
                  </a:lnTo>
                  <a:lnTo>
                    <a:pt x="0" y="16653"/>
                  </a:lnTo>
                  <a:lnTo>
                    <a:pt x="55" y="16930"/>
                  </a:lnTo>
                  <a:lnTo>
                    <a:pt x="221" y="17207"/>
                  </a:lnTo>
                  <a:lnTo>
                    <a:pt x="443" y="17373"/>
                  </a:lnTo>
                  <a:lnTo>
                    <a:pt x="719" y="17428"/>
                  </a:lnTo>
                  <a:lnTo>
                    <a:pt x="830" y="17428"/>
                  </a:lnTo>
                  <a:lnTo>
                    <a:pt x="830" y="19309"/>
                  </a:lnTo>
                  <a:lnTo>
                    <a:pt x="941" y="19586"/>
                  </a:lnTo>
                  <a:lnTo>
                    <a:pt x="1106" y="19807"/>
                  </a:lnTo>
                  <a:lnTo>
                    <a:pt x="1328" y="19973"/>
                  </a:lnTo>
                  <a:lnTo>
                    <a:pt x="1604" y="20083"/>
                  </a:lnTo>
                  <a:lnTo>
                    <a:pt x="14882" y="20083"/>
                  </a:lnTo>
                  <a:lnTo>
                    <a:pt x="15159" y="19973"/>
                  </a:lnTo>
                  <a:lnTo>
                    <a:pt x="15435" y="19807"/>
                  </a:lnTo>
                  <a:lnTo>
                    <a:pt x="15601" y="19586"/>
                  </a:lnTo>
                  <a:lnTo>
                    <a:pt x="15657" y="19309"/>
                  </a:lnTo>
                  <a:lnTo>
                    <a:pt x="15657" y="17428"/>
                  </a:lnTo>
                  <a:lnTo>
                    <a:pt x="17538" y="17428"/>
                  </a:lnTo>
                  <a:lnTo>
                    <a:pt x="17814" y="17373"/>
                  </a:lnTo>
                  <a:lnTo>
                    <a:pt x="18036" y="17207"/>
                  </a:lnTo>
                  <a:lnTo>
                    <a:pt x="18202" y="16930"/>
                  </a:lnTo>
                  <a:lnTo>
                    <a:pt x="18312" y="16653"/>
                  </a:lnTo>
                  <a:lnTo>
                    <a:pt x="18312" y="2490"/>
                  </a:lnTo>
                  <a:lnTo>
                    <a:pt x="18202" y="2214"/>
                  </a:lnTo>
                  <a:lnTo>
                    <a:pt x="18036" y="1993"/>
                  </a:lnTo>
                  <a:lnTo>
                    <a:pt x="17814" y="1827"/>
                  </a:lnTo>
                  <a:lnTo>
                    <a:pt x="17538" y="1716"/>
                  </a:lnTo>
                  <a:lnTo>
                    <a:pt x="15657" y="1716"/>
                  </a:lnTo>
                  <a:lnTo>
                    <a:pt x="15657" y="775"/>
                  </a:lnTo>
                  <a:lnTo>
                    <a:pt x="15601" y="443"/>
                  </a:lnTo>
                  <a:lnTo>
                    <a:pt x="15435" y="222"/>
                  </a:lnTo>
                  <a:lnTo>
                    <a:pt x="15159" y="56"/>
                  </a:lnTo>
                  <a:lnTo>
                    <a:pt x="14882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1"/>
            <p:cNvSpPr/>
            <p:nvPr/>
          </p:nvSpPr>
          <p:spPr>
            <a:xfrm rot="3979180">
              <a:off x="6697263" y="4971730"/>
              <a:ext cx="194414" cy="256828"/>
            </a:xfrm>
            <a:custGeom>
              <a:avLst/>
              <a:gdLst/>
              <a:ahLst/>
              <a:cxnLst/>
              <a:rect l="l" t="t" r="r" b="b"/>
              <a:pathLst>
                <a:path w="16543" h="21854" extrusionOk="0">
                  <a:moveTo>
                    <a:pt x="11232" y="2601"/>
                  </a:moveTo>
                  <a:lnTo>
                    <a:pt x="13887" y="5256"/>
                  </a:lnTo>
                  <a:lnTo>
                    <a:pt x="11232" y="5256"/>
                  </a:lnTo>
                  <a:lnTo>
                    <a:pt x="11232" y="2601"/>
                  </a:lnTo>
                  <a:close/>
                  <a:moveTo>
                    <a:pt x="9683" y="1550"/>
                  </a:moveTo>
                  <a:lnTo>
                    <a:pt x="9683" y="6031"/>
                  </a:lnTo>
                  <a:lnTo>
                    <a:pt x="9738" y="6363"/>
                  </a:lnTo>
                  <a:lnTo>
                    <a:pt x="9904" y="6584"/>
                  </a:lnTo>
                  <a:lnTo>
                    <a:pt x="10181" y="6750"/>
                  </a:lnTo>
                  <a:lnTo>
                    <a:pt x="10457" y="6805"/>
                  </a:lnTo>
                  <a:lnTo>
                    <a:pt x="14994" y="6805"/>
                  </a:lnTo>
                  <a:lnTo>
                    <a:pt x="14994" y="20304"/>
                  </a:lnTo>
                  <a:lnTo>
                    <a:pt x="1550" y="20304"/>
                  </a:lnTo>
                  <a:lnTo>
                    <a:pt x="1550" y="1550"/>
                  </a:lnTo>
                  <a:close/>
                  <a:moveTo>
                    <a:pt x="775" y="0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56"/>
                  </a:lnTo>
                  <a:lnTo>
                    <a:pt x="222" y="21577"/>
                  </a:lnTo>
                  <a:lnTo>
                    <a:pt x="443" y="21743"/>
                  </a:lnTo>
                  <a:lnTo>
                    <a:pt x="775" y="21853"/>
                  </a:lnTo>
                  <a:lnTo>
                    <a:pt x="15768" y="21853"/>
                  </a:lnTo>
                  <a:lnTo>
                    <a:pt x="16045" y="21743"/>
                  </a:lnTo>
                  <a:lnTo>
                    <a:pt x="16322" y="21577"/>
                  </a:lnTo>
                  <a:lnTo>
                    <a:pt x="16488" y="21356"/>
                  </a:lnTo>
                  <a:lnTo>
                    <a:pt x="16543" y="21079"/>
                  </a:lnTo>
                  <a:lnTo>
                    <a:pt x="16543" y="6031"/>
                  </a:lnTo>
                  <a:lnTo>
                    <a:pt x="16488" y="5754"/>
                  </a:lnTo>
                  <a:lnTo>
                    <a:pt x="16322" y="5533"/>
                  </a:lnTo>
                  <a:lnTo>
                    <a:pt x="16322" y="5478"/>
                  </a:lnTo>
                  <a:lnTo>
                    <a:pt x="11010" y="222"/>
                  </a:lnTo>
                  <a:lnTo>
                    <a:pt x="10789" y="56"/>
                  </a:lnTo>
                  <a:lnTo>
                    <a:pt x="10457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8330018" y="5007315"/>
              <a:ext cx="256839" cy="195080"/>
            </a:xfrm>
            <a:custGeom>
              <a:avLst/>
              <a:gdLst/>
              <a:ahLst/>
              <a:cxnLst/>
              <a:rect l="l" t="t" r="r" b="b"/>
              <a:pathLst>
                <a:path w="21854" h="16599" extrusionOk="0">
                  <a:moveTo>
                    <a:pt x="16542" y="2656"/>
                  </a:moveTo>
                  <a:lnTo>
                    <a:pt x="19198" y="5312"/>
                  </a:lnTo>
                  <a:lnTo>
                    <a:pt x="16542" y="5312"/>
                  </a:lnTo>
                  <a:lnTo>
                    <a:pt x="16542" y="2656"/>
                  </a:lnTo>
                  <a:close/>
                  <a:moveTo>
                    <a:pt x="14993" y="1550"/>
                  </a:moveTo>
                  <a:lnTo>
                    <a:pt x="14993" y="6087"/>
                  </a:lnTo>
                  <a:lnTo>
                    <a:pt x="15048" y="6418"/>
                  </a:lnTo>
                  <a:lnTo>
                    <a:pt x="15214" y="6640"/>
                  </a:lnTo>
                  <a:lnTo>
                    <a:pt x="15436" y="6806"/>
                  </a:lnTo>
                  <a:lnTo>
                    <a:pt x="15768" y="6861"/>
                  </a:lnTo>
                  <a:lnTo>
                    <a:pt x="20304" y="6861"/>
                  </a:lnTo>
                  <a:lnTo>
                    <a:pt x="20304" y="15049"/>
                  </a:lnTo>
                  <a:lnTo>
                    <a:pt x="1549" y="15049"/>
                  </a:lnTo>
                  <a:lnTo>
                    <a:pt x="1549" y="1550"/>
                  </a:lnTo>
                  <a:close/>
                  <a:moveTo>
                    <a:pt x="775" y="1"/>
                  </a:moveTo>
                  <a:lnTo>
                    <a:pt x="443" y="112"/>
                  </a:lnTo>
                  <a:lnTo>
                    <a:pt x="221" y="278"/>
                  </a:lnTo>
                  <a:lnTo>
                    <a:pt x="55" y="499"/>
                  </a:lnTo>
                  <a:lnTo>
                    <a:pt x="0" y="775"/>
                  </a:lnTo>
                  <a:lnTo>
                    <a:pt x="0" y="15824"/>
                  </a:lnTo>
                  <a:lnTo>
                    <a:pt x="55" y="16100"/>
                  </a:lnTo>
                  <a:lnTo>
                    <a:pt x="221" y="16377"/>
                  </a:lnTo>
                  <a:lnTo>
                    <a:pt x="443" y="16543"/>
                  </a:lnTo>
                  <a:lnTo>
                    <a:pt x="775" y="16598"/>
                  </a:lnTo>
                  <a:lnTo>
                    <a:pt x="21079" y="16598"/>
                  </a:lnTo>
                  <a:lnTo>
                    <a:pt x="21355" y="16543"/>
                  </a:lnTo>
                  <a:lnTo>
                    <a:pt x="21577" y="16377"/>
                  </a:lnTo>
                  <a:lnTo>
                    <a:pt x="21743" y="16100"/>
                  </a:lnTo>
                  <a:lnTo>
                    <a:pt x="21853" y="15824"/>
                  </a:lnTo>
                  <a:lnTo>
                    <a:pt x="21853" y="6087"/>
                  </a:lnTo>
                  <a:lnTo>
                    <a:pt x="21743" y="5810"/>
                  </a:lnTo>
                  <a:lnTo>
                    <a:pt x="21632" y="5589"/>
                  </a:lnTo>
                  <a:lnTo>
                    <a:pt x="21577" y="5533"/>
                  </a:lnTo>
                  <a:lnTo>
                    <a:pt x="16321" y="278"/>
                  </a:lnTo>
                  <a:lnTo>
                    <a:pt x="16265" y="222"/>
                  </a:lnTo>
                  <a:lnTo>
                    <a:pt x="16044" y="112"/>
                  </a:lnTo>
                  <a:lnTo>
                    <a:pt x="1576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"/>
            <p:cNvSpPr/>
            <p:nvPr/>
          </p:nvSpPr>
          <p:spPr>
            <a:xfrm rot="2419421">
              <a:off x="7180708" y="5046918"/>
              <a:ext cx="256836" cy="194419"/>
            </a:xfrm>
            <a:custGeom>
              <a:avLst/>
              <a:gdLst/>
              <a:ahLst/>
              <a:cxnLst/>
              <a:rect l="l" t="t" r="r" b="b"/>
              <a:pathLst>
                <a:path w="21854" h="16543" extrusionOk="0">
                  <a:moveTo>
                    <a:pt x="16543" y="2600"/>
                  </a:moveTo>
                  <a:lnTo>
                    <a:pt x="19198" y="5256"/>
                  </a:lnTo>
                  <a:lnTo>
                    <a:pt x="16543" y="5256"/>
                  </a:lnTo>
                  <a:lnTo>
                    <a:pt x="16543" y="2600"/>
                  </a:lnTo>
                  <a:close/>
                  <a:moveTo>
                    <a:pt x="5201" y="4371"/>
                  </a:moveTo>
                  <a:lnTo>
                    <a:pt x="4869" y="4481"/>
                  </a:lnTo>
                  <a:lnTo>
                    <a:pt x="4648" y="4647"/>
                  </a:lnTo>
                  <a:lnTo>
                    <a:pt x="4482" y="4869"/>
                  </a:lnTo>
                  <a:lnTo>
                    <a:pt x="4427" y="5145"/>
                  </a:lnTo>
                  <a:lnTo>
                    <a:pt x="4482" y="5477"/>
                  </a:lnTo>
                  <a:lnTo>
                    <a:pt x="4648" y="5699"/>
                  </a:lnTo>
                  <a:lnTo>
                    <a:pt x="4869" y="5865"/>
                  </a:lnTo>
                  <a:lnTo>
                    <a:pt x="5201" y="5920"/>
                  </a:lnTo>
                  <a:lnTo>
                    <a:pt x="11342" y="5920"/>
                  </a:lnTo>
                  <a:lnTo>
                    <a:pt x="11674" y="5865"/>
                  </a:lnTo>
                  <a:lnTo>
                    <a:pt x="11895" y="5699"/>
                  </a:lnTo>
                  <a:lnTo>
                    <a:pt x="12061" y="5477"/>
                  </a:lnTo>
                  <a:lnTo>
                    <a:pt x="12117" y="5145"/>
                  </a:lnTo>
                  <a:lnTo>
                    <a:pt x="12061" y="4869"/>
                  </a:lnTo>
                  <a:lnTo>
                    <a:pt x="11895" y="4647"/>
                  </a:lnTo>
                  <a:lnTo>
                    <a:pt x="11674" y="4481"/>
                  </a:lnTo>
                  <a:lnTo>
                    <a:pt x="11342" y="4371"/>
                  </a:lnTo>
                  <a:close/>
                  <a:moveTo>
                    <a:pt x="5201" y="7912"/>
                  </a:moveTo>
                  <a:lnTo>
                    <a:pt x="4869" y="7967"/>
                  </a:lnTo>
                  <a:lnTo>
                    <a:pt x="4648" y="8133"/>
                  </a:lnTo>
                  <a:lnTo>
                    <a:pt x="4482" y="8409"/>
                  </a:lnTo>
                  <a:lnTo>
                    <a:pt x="4427" y="8686"/>
                  </a:lnTo>
                  <a:lnTo>
                    <a:pt x="4482" y="9018"/>
                  </a:lnTo>
                  <a:lnTo>
                    <a:pt x="4648" y="9239"/>
                  </a:lnTo>
                  <a:lnTo>
                    <a:pt x="4869" y="9405"/>
                  </a:lnTo>
                  <a:lnTo>
                    <a:pt x="5201" y="9461"/>
                  </a:lnTo>
                  <a:lnTo>
                    <a:pt x="11342" y="9461"/>
                  </a:lnTo>
                  <a:lnTo>
                    <a:pt x="11674" y="9405"/>
                  </a:lnTo>
                  <a:lnTo>
                    <a:pt x="11895" y="9239"/>
                  </a:lnTo>
                  <a:lnTo>
                    <a:pt x="12061" y="9018"/>
                  </a:lnTo>
                  <a:lnTo>
                    <a:pt x="12117" y="8686"/>
                  </a:lnTo>
                  <a:lnTo>
                    <a:pt x="12061" y="8409"/>
                  </a:lnTo>
                  <a:lnTo>
                    <a:pt x="11895" y="8133"/>
                  </a:lnTo>
                  <a:lnTo>
                    <a:pt x="11674" y="7967"/>
                  </a:lnTo>
                  <a:lnTo>
                    <a:pt x="11342" y="7912"/>
                  </a:lnTo>
                  <a:close/>
                  <a:moveTo>
                    <a:pt x="5201" y="11452"/>
                  </a:moveTo>
                  <a:lnTo>
                    <a:pt x="4869" y="11508"/>
                  </a:lnTo>
                  <a:lnTo>
                    <a:pt x="4648" y="11674"/>
                  </a:lnTo>
                  <a:lnTo>
                    <a:pt x="4482" y="11950"/>
                  </a:lnTo>
                  <a:lnTo>
                    <a:pt x="4427" y="12227"/>
                  </a:lnTo>
                  <a:lnTo>
                    <a:pt x="4482" y="12559"/>
                  </a:lnTo>
                  <a:lnTo>
                    <a:pt x="4648" y="12780"/>
                  </a:lnTo>
                  <a:lnTo>
                    <a:pt x="4869" y="12946"/>
                  </a:lnTo>
                  <a:lnTo>
                    <a:pt x="5201" y="13001"/>
                  </a:lnTo>
                  <a:lnTo>
                    <a:pt x="16653" y="13001"/>
                  </a:lnTo>
                  <a:lnTo>
                    <a:pt x="16930" y="12946"/>
                  </a:lnTo>
                  <a:lnTo>
                    <a:pt x="17207" y="12780"/>
                  </a:lnTo>
                  <a:lnTo>
                    <a:pt x="17373" y="12559"/>
                  </a:lnTo>
                  <a:lnTo>
                    <a:pt x="17428" y="12227"/>
                  </a:lnTo>
                  <a:lnTo>
                    <a:pt x="17373" y="11950"/>
                  </a:lnTo>
                  <a:lnTo>
                    <a:pt x="17207" y="11674"/>
                  </a:lnTo>
                  <a:lnTo>
                    <a:pt x="16930" y="11508"/>
                  </a:lnTo>
                  <a:lnTo>
                    <a:pt x="16653" y="11452"/>
                  </a:lnTo>
                  <a:close/>
                  <a:moveTo>
                    <a:pt x="14994" y="1549"/>
                  </a:moveTo>
                  <a:lnTo>
                    <a:pt x="14994" y="6031"/>
                  </a:lnTo>
                  <a:lnTo>
                    <a:pt x="15049" y="6362"/>
                  </a:lnTo>
                  <a:lnTo>
                    <a:pt x="15215" y="6584"/>
                  </a:lnTo>
                  <a:lnTo>
                    <a:pt x="15491" y="6750"/>
                  </a:lnTo>
                  <a:lnTo>
                    <a:pt x="15768" y="6805"/>
                  </a:lnTo>
                  <a:lnTo>
                    <a:pt x="20305" y="6805"/>
                  </a:lnTo>
                  <a:lnTo>
                    <a:pt x="20305" y="14993"/>
                  </a:lnTo>
                  <a:lnTo>
                    <a:pt x="1550" y="14993"/>
                  </a:lnTo>
                  <a:lnTo>
                    <a:pt x="1550" y="1549"/>
                  </a:lnTo>
                  <a:close/>
                  <a:moveTo>
                    <a:pt x="775" y="0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43"/>
                  </a:lnTo>
                  <a:lnTo>
                    <a:pt x="1" y="775"/>
                  </a:lnTo>
                  <a:lnTo>
                    <a:pt x="1" y="15768"/>
                  </a:lnTo>
                  <a:lnTo>
                    <a:pt x="56" y="16044"/>
                  </a:lnTo>
                  <a:lnTo>
                    <a:pt x="222" y="16321"/>
                  </a:lnTo>
                  <a:lnTo>
                    <a:pt x="443" y="16487"/>
                  </a:lnTo>
                  <a:lnTo>
                    <a:pt x="775" y="16542"/>
                  </a:lnTo>
                  <a:lnTo>
                    <a:pt x="21079" y="16542"/>
                  </a:lnTo>
                  <a:lnTo>
                    <a:pt x="21356" y="16487"/>
                  </a:lnTo>
                  <a:lnTo>
                    <a:pt x="21632" y="16321"/>
                  </a:lnTo>
                  <a:lnTo>
                    <a:pt x="21798" y="16044"/>
                  </a:lnTo>
                  <a:lnTo>
                    <a:pt x="21854" y="15768"/>
                  </a:lnTo>
                  <a:lnTo>
                    <a:pt x="21854" y="6031"/>
                  </a:lnTo>
                  <a:lnTo>
                    <a:pt x="21798" y="5754"/>
                  </a:lnTo>
                  <a:lnTo>
                    <a:pt x="21632" y="5533"/>
                  </a:lnTo>
                  <a:lnTo>
                    <a:pt x="16321" y="222"/>
                  </a:lnTo>
                  <a:lnTo>
                    <a:pt x="16045" y="56"/>
                  </a:lnTo>
                  <a:lnTo>
                    <a:pt x="15768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"/>
            <p:cNvSpPr/>
            <p:nvPr/>
          </p:nvSpPr>
          <p:spPr>
            <a:xfrm rot="-4139587">
              <a:off x="5167220" y="4895748"/>
              <a:ext cx="215196" cy="256806"/>
            </a:xfrm>
            <a:custGeom>
              <a:avLst/>
              <a:gdLst/>
              <a:ahLst/>
              <a:cxnLst/>
              <a:rect l="l" t="t" r="r" b="b"/>
              <a:pathLst>
                <a:path w="18313" h="21854" extrusionOk="0">
                  <a:moveTo>
                    <a:pt x="4260" y="7082"/>
                  </a:moveTo>
                  <a:lnTo>
                    <a:pt x="3984" y="7137"/>
                  </a:lnTo>
                  <a:lnTo>
                    <a:pt x="3762" y="7303"/>
                  </a:lnTo>
                  <a:lnTo>
                    <a:pt x="3596" y="7525"/>
                  </a:lnTo>
                  <a:lnTo>
                    <a:pt x="3486" y="7857"/>
                  </a:lnTo>
                  <a:lnTo>
                    <a:pt x="3596" y="8133"/>
                  </a:lnTo>
                  <a:lnTo>
                    <a:pt x="3762" y="8355"/>
                  </a:lnTo>
                  <a:lnTo>
                    <a:pt x="3984" y="8521"/>
                  </a:lnTo>
                  <a:lnTo>
                    <a:pt x="4260" y="8631"/>
                  </a:lnTo>
                  <a:lnTo>
                    <a:pt x="13997" y="8631"/>
                  </a:lnTo>
                  <a:lnTo>
                    <a:pt x="14274" y="8521"/>
                  </a:lnTo>
                  <a:lnTo>
                    <a:pt x="14551" y="8355"/>
                  </a:lnTo>
                  <a:lnTo>
                    <a:pt x="14717" y="8133"/>
                  </a:lnTo>
                  <a:lnTo>
                    <a:pt x="14772" y="7857"/>
                  </a:lnTo>
                  <a:lnTo>
                    <a:pt x="14717" y="7525"/>
                  </a:lnTo>
                  <a:lnTo>
                    <a:pt x="14551" y="7303"/>
                  </a:lnTo>
                  <a:lnTo>
                    <a:pt x="14274" y="7137"/>
                  </a:lnTo>
                  <a:lnTo>
                    <a:pt x="13997" y="7082"/>
                  </a:lnTo>
                  <a:close/>
                  <a:moveTo>
                    <a:pt x="4260" y="10567"/>
                  </a:moveTo>
                  <a:lnTo>
                    <a:pt x="3984" y="10678"/>
                  </a:lnTo>
                  <a:lnTo>
                    <a:pt x="3762" y="10844"/>
                  </a:lnTo>
                  <a:lnTo>
                    <a:pt x="3596" y="11065"/>
                  </a:lnTo>
                  <a:lnTo>
                    <a:pt x="3486" y="11342"/>
                  </a:lnTo>
                  <a:lnTo>
                    <a:pt x="3596" y="11674"/>
                  </a:lnTo>
                  <a:lnTo>
                    <a:pt x="3762" y="11895"/>
                  </a:lnTo>
                  <a:lnTo>
                    <a:pt x="3984" y="12061"/>
                  </a:lnTo>
                  <a:lnTo>
                    <a:pt x="4260" y="12117"/>
                  </a:lnTo>
                  <a:lnTo>
                    <a:pt x="13997" y="12117"/>
                  </a:lnTo>
                  <a:lnTo>
                    <a:pt x="14274" y="12061"/>
                  </a:lnTo>
                  <a:lnTo>
                    <a:pt x="14551" y="11895"/>
                  </a:lnTo>
                  <a:lnTo>
                    <a:pt x="14717" y="11674"/>
                  </a:lnTo>
                  <a:lnTo>
                    <a:pt x="14772" y="11342"/>
                  </a:lnTo>
                  <a:lnTo>
                    <a:pt x="14717" y="11065"/>
                  </a:lnTo>
                  <a:lnTo>
                    <a:pt x="14551" y="10844"/>
                  </a:lnTo>
                  <a:lnTo>
                    <a:pt x="14274" y="10678"/>
                  </a:lnTo>
                  <a:lnTo>
                    <a:pt x="13997" y="10567"/>
                  </a:lnTo>
                  <a:close/>
                  <a:moveTo>
                    <a:pt x="4260" y="14108"/>
                  </a:moveTo>
                  <a:lnTo>
                    <a:pt x="3984" y="14164"/>
                  </a:lnTo>
                  <a:lnTo>
                    <a:pt x="3762" y="14330"/>
                  </a:lnTo>
                  <a:lnTo>
                    <a:pt x="3596" y="14606"/>
                  </a:lnTo>
                  <a:lnTo>
                    <a:pt x="3486" y="14883"/>
                  </a:lnTo>
                  <a:lnTo>
                    <a:pt x="3596" y="15215"/>
                  </a:lnTo>
                  <a:lnTo>
                    <a:pt x="3762" y="15436"/>
                  </a:lnTo>
                  <a:lnTo>
                    <a:pt x="3984" y="15602"/>
                  </a:lnTo>
                  <a:lnTo>
                    <a:pt x="4260" y="15657"/>
                  </a:lnTo>
                  <a:lnTo>
                    <a:pt x="13997" y="15657"/>
                  </a:lnTo>
                  <a:lnTo>
                    <a:pt x="14274" y="15602"/>
                  </a:lnTo>
                  <a:lnTo>
                    <a:pt x="14551" y="15436"/>
                  </a:lnTo>
                  <a:lnTo>
                    <a:pt x="14717" y="15215"/>
                  </a:lnTo>
                  <a:lnTo>
                    <a:pt x="14772" y="14883"/>
                  </a:lnTo>
                  <a:lnTo>
                    <a:pt x="14717" y="14606"/>
                  </a:lnTo>
                  <a:lnTo>
                    <a:pt x="14551" y="14330"/>
                  </a:lnTo>
                  <a:lnTo>
                    <a:pt x="14274" y="14164"/>
                  </a:lnTo>
                  <a:lnTo>
                    <a:pt x="13997" y="14108"/>
                  </a:lnTo>
                  <a:close/>
                  <a:moveTo>
                    <a:pt x="16764" y="1550"/>
                  </a:moveTo>
                  <a:lnTo>
                    <a:pt x="16764" y="20305"/>
                  </a:lnTo>
                  <a:lnTo>
                    <a:pt x="1549" y="20305"/>
                  </a:lnTo>
                  <a:lnTo>
                    <a:pt x="1549" y="1550"/>
                  </a:lnTo>
                  <a:lnTo>
                    <a:pt x="3430" y="1550"/>
                  </a:lnTo>
                  <a:lnTo>
                    <a:pt x="3430" y="1660"/>
                  </a:lnTo>
                  <a:lnTo>
                    <a:pt x="3430" y="2988"/>
                  </a:lnTo>
                  <a:lnTo>
                    <a:pt x="2988" y="2988"/>
                  </a:lnTo>
                  <a:lnTo>
                    <a:pt x="2988" y="4758"/>
                  </a:lnTo>
                  <a:lnTo>
                    <a:pt x="4703" y="4758"/>
                  </a:lnTo>
                  <a:lnTo>
                    <a:pt x="4703" y="2988"/>
                  </a:lnTo>
                  <a:lnTo>
                    <a:pt x="4260" y="2988"/>
                  </a:lnTo>
                  <a:lnTo>
                    <a:pt x="4260" y="1660"/>
                  </a:lnTo>
                  <a:lnTo>
                    <a:pt x="4260" y="1550"/>
                  </a:lnTo>
                  <a:lnTo>
                    <a:pt x="6971" y="1550"/>
                  </a:lnTo>
                  <a:lnTo>
                    <a:pt x="6916" y="1660"/>
                  </a:lnTo>
                  <a:lnTo>
                    <a:pt x="6916" y="2988"/>
                  </a:lnTo>
                  <a:lnTo>
                    <a:pt x="6473" y="2988"/>
                  </a:lnTo>
                  <a:lnTo>
                    <a:pt x="6473" y="4758"/>
                  </a:lnTo>
                  <a:lnTo>
                    <a:pt x="8244" y="4758"/>
                  </a:lnTo>
                  <a:lnTo>
                    <a:pt x="8244" y="2988"/>
                  </a:lnTo>
                  <a:lnTo>
                    <a:pt x="7801" y="2988"/>
                  </a:lnTo>
                  <a:lnTo>
                    <a:pt x="7801" y="1660"/>
                  </a:lnTo>
                  <a:lnTo>
                    <a:pt x="7801" y="1550"/>
                  </a:lnTo>
                  <a:lnTo>
                    <a:pt x="10512" y="1550"/>
                  </a:lnTo>
                  <a:lnTo>
                    <a:pt x="10457" y="1660"/>
                  </a:lnTo>
                  <a:lnTo>
                    <a:pt x="10457" y="2988"/>
                  </a:lnTo>
                  <a:lnTo>
                    <a:pt x="10014" y="2988"/>
                  </a:lnTo>
                  <a:lnTo>
                    <a:pt x="10014" y="4758"/>
                  </a:lnTo>
                  <a:lnTo>
                    <a:pt x="11784" y="4758"/>
                  </a:lnTo>
                  <a:lnTo>
                    <a:pt x="11784" y="2988"/>
                  </a:lnTo>
                  <a:lnTo>
                    <a:pt x="11342" y="2988"/>
                  </a:lnTo>
                  <a:lnTo>
                    <a:pt x="11342" y="1660"/>
                  </a:lnTo>
                  <a:lnTo>
                    <a:pt x="11342" y="1550"/>
                  </a:lnTo>
                  <a:lnTo>
                    <a:pt x="13997" y="1550"/>
                  </a:lnTo>
                  <a:lnTo>
                    <a:pt x="13997" y="1660"/>
                  </a:lnTo>
                  <a:lnTo>
                    <a:pt x="13997" y="2988"/>
                  </a:lnTo>
                  <a:lnTo>
                    <a:pt x="13555" y="2988"/>
                  </a:lnTo>
                  <a:lnTo>
                    <a:pt x="13555" y="4758"/>
                  </a:lnTo>
                  <a:lnTo>
                    <a:pt x="15325" y="4758"/>
                  </a:lnTo>
                  <a:lnTo>
                    <a:pt x="15325" y="2988"/>
                  </a:lnTo>
                  <a:lnTo>
                    <a:pt x="14883" y="2988"/>
                  </a:lnTo>
                  <a:lnTo>
                    <a:pt x="14883" y="1660"/>
                  </a:lnTo>
                  <a:lnTo>
                    <a:pt x="14883" y="1550"/>
                  </a:lnTo>
                  <a:close/>
                  <a:moveTo>
                    <a:pt x="775" y="1"/>
                  </a:moveTo>
                  <a:lnTo>
                    <a:pt x="443" y="56"/>
                  </a:lnTo>
                  <a:lnTo>
                    <a:pt x="222" y="222"/>
                  </a:lnTo>
                  <a:lnTo>
                    <a:pt x="56" y="499"/>
                  </a:lnTo>
                  <a:lnTo>
                    <a:pt x="0" y="775"/>
                  </a:lnTo>
                  <a:lnTo>
                    <a:pt x="0" y="21079"/>
                  </a:lnTo>
                  <a:lnTo>
                    <a:pt x="56" y="21356"/>
                  </a:lnTo>
                  <a:lnTo>
                    <a:pt x="222" y="21632"/>
                  </a:lnTo>
                  <a:lnTo>
                    <a:pt x="443" y="21798"/>
                  </a:lnTo>
                  <a:lnTo>
                    <a:pt x="775" y="21854"/>
                  </a:lnTo>
                  <a:lnTo>
                    <a:pt x="17538" y="21854"/>
                  </a:lnTo>
                  <a:lnTo>
                    <a:pt x="17815" y="21798"/>
                  </a:lnTo>
                  <a:lnTo>
                    <a:pt x="18091" y="21632"/>
                  </a:lnTo>
                  <a:lnTo>
                    <a:pt x="18257" y="21356"/>
                  </a:lnTo>
                  <a:lnTo>
                    <a:pt x="18313" y="21079"/>
                  </a:lnTo>
                  <a:lnTo>
                    <a:pt x="18313" y="775"/>
                  </a:lnTo>
                  <a:lnTo>
                    <a:pt x="18257" y="499"/>
                  </a:lnTo>
                  <a:lnTo>
                    <a:pt x="18091" y="222"/>
                  </a:lnTo>
                  <a:lnTo>
                    <a:pt x="17815" y="56"/>
                  </a:lnTo>
                  <a:lnTo>
                    <a:pt x="1753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"/>
            <p:cNvSpPr/>
            <p:nvPr/>
          </p:nvSpPr>
          <p:spPr>
            <a:xfrm rot="-9294082">
              <a:off x="8608927" y="3639699"/>
              <a:ext cx="246431" cy="241236"/>
            </a:xfrm>
            <a:custGeom>
              <a:avLst/>
              <a:gdLst/>
              <a:ahLst/>
              <a:cxnLst/>
              <a:rect l="l" t="t" r="r" b="b"/>
              <a:pathLst>
                <a:path w="20969" h="20527" extrusionOk="0">
                  <a:moveTo>
                    <a:pt x="14883" y="1827"/>
                  </a:moveTo>
                  <a:lnTo>
                    <a:pt x="19143" y="6086"/>
                  </a:lnTo>
                  <a:lnTo>
                    <a:pt x="10844" y="16377"/>
                  </a:lnTo>
                  <a:lnTo>
                    <a:pt x="4980" y="10512"/>
                  </a:lnTo>
                  <a:lnTo>
                    <a:pt x="14883" y="1827"/>
                  </a:lnTo>
                  <a:close/>
                  <a:moveTo>
                    <a:pt x="4316" y="12006"/>
                  </a:moveTo>
                  <a:lnTo>
                    <a:pt x="9406" y="17096"/>
                  </a:lnTo>
                  <a:lnTo>
                    <a:pt x="9406" y="17096"/>
                  </a:lnTo>
                  <a:lnTo>
                    <a:pt x="9018" y="16985"/>
                  </a:lnTo>
                  <a:lnTo>
                    <a:pt x="8687" y="16930"/>
                  </a:lnTo>
                  <a:lnTo>
                    <a:pt x="8299" y="16930"/>
                  </a:lnTo>
                  <a:lnTo>
                    <a:pt x="7912" y="16985"/>
                  </a:lnTo>
                  <a:lnTo>
                    <a:pt x="7469" y="17096"/>
                  </a:lnTo>
                  <a:lnTo>
                    <a:pt x="7027" y="17262"/>
                  </a:lnTo>
                  <a:lnTo>
                    <a:pt x="6529" y="17483"/>
                  </a:lnTo>
                  <a:lnTo>
                    <a:pt x="6086" y="17815"/>
                  </a:lnTo>
                  <a:lnTo>
                    <a:pt x="3597" y="15270"/>
                  </a:lnTo>
                  <a:lnTo>
                    <a:pt x="3873" y="14828"/>
                  </a:lnTo>
                  <a:lnTo>
                    <a:pt x="4150" y="14385"/>
                  </a:lnTo>
                  <a:lnTo>
                    <a:pt x="4316" y="13942"/>
                  </a:lnTo>
                  <a:lnTo>
                    <a:pt x="4427" y="13445"/>
                  </a:lnTo>
                  <a:lnTo>
                    <a:pt x="4482" y="13057"/>
                  </a:lnTo>
                  <a:lnTo>
                    <a:pt x="4427" y="12725"/>
                  </a:lnTo>
                  <a:lnTo>
                    <a:pt x="4371" y="12338"/>
                  </a:lnTo>
                  <a:lnTo>
                    <a:pt x="4316" y="12006"/>
                  </a:lnTo>
                  <a:close/>
                  <a:moveTo>
                    <a:pt x="3431" y="17317"/>
                  </a:moveTo>
                  <a:lnTo>
                    <a:pt x="4095" y="17981"/>
                  </a:lnTo>
                  <a:lnTo>
                    <a:pt x="3209" y="18866"/>
                  </a:lnTo>
                  <a:lnTo>
                    <a:pt x="2214" y="18534"/>
                  </a:lnTo>
                  <a:lnTo>
                    <a:pt x="3431" y="17317"/>
                  </a:lnTo>
                  <a:close/>
                  <a:moveTo>
                    <a:pt x="14938" y="1"/>
                  </a:moveTo>
                  <a:lnTo>
                    <a:pt x="14662" y="56"/>
                  </a:lnTo>
                  <a:lnTo>
                    <a:pt x="14385" y="167"/>
                  </a:lnTo>
                  <a:lnTo>
                    <a:pt x="3375" y="9904"/>
                  </a:lnTo>
                  <a:lnTo>
                    <a:pt x="3320" y="9904"/>
                  </a:lnTo>
                  <a:lnTo>
                    <a:pt x="2435" y="10789"/>
                  </a:lnTo>
                  <a:lnTo>
                    <a:pt x="2269" y="11066"/>
                  </a:lnTo>
                  <a:lnTo>
                    <a:pt x="2214" y="11342"/>
                  </a:lnTo>
                  <a:lnTo>
                    <a:pt x="2269" y="11674"/>
                  </a:lnTo>
                  <a:lnTo>
                    <a:pt x="2435" y="11896"/>
                  </a:lnTo>
                  <a:lnTo>
                    <a:pt x="2656" y="12227"/>
                  </a:lnTo>
                  <a:lnTo>
                    <a:pt x="2822" y="12504"/>
                  </a:lnTo>
                  <a:lnTo>
                    <a:pt x="2933" y="12836"/>
                  </a:lnTo>
                  <a:lnTo>
                    <a:pt x="2877" y="13223"/>
                  </a:lnTo>
                  <a:lnTo>
                    <a:pt x="2767" y="13611"/>
                  </a:lnTo>
                  <a:lnTo>
                    <a:pt x="2601" y="13998"/>
                  </a:lnTo>
                  <a:lnTo>
                    <a:pt x="2324" y="14385"/>
                  </a:lnTo>
                  <a:lnTo>
                    <a:pt x="1992" y="14772"/>
                  </a:lnTo>
                  <a:lnTo>
                    <a:pt x="1826" y="15049"/>
                  </a:lnTo>
                  <a:lnTo>
                    <a:pt x="1771" y="15326"/>
                  </a:lnTo>
                  <a:lnTo>
                    <a:pt x="1826" y="15602"/>
                  </a:lnTo>
                  <a:lnTo>
                    <a:pt x="1992" y="15879"/>
                  </a:lnTo>
                  <a:lnTo>
                    <a:pt x="2324" y="16211"/>
                  </a:lnTo>
                  <a:lnTo>
                    <a:pt x="222" y="18313"/>
                  </a:lnTo>
                  <a:lnTo>
                    <a:pt x="111" y="18479"/>
                  </a:lnTo>
                  <a:lnTo>
                    <a:pt x="1" y="18645"/>
                  </a:lnTo>
                  <a:lnTo>
                    <a:pt x="1" y="18811"/>
                  </a:lnTo>
                  <a:lnTo>
                    <a:pt x="1" y="19032"/>
                  </a:lnTo>
                  <a:lnTo>
                    <a:pt x="111" y="19198"/>
                  </a:lnTo>
                  <a:lnTo>
                    <a:pt x="222" y="19364"/>
                  </a:lnTo>
                  <a:lnTo>
                    <a:pt x="333" y="19530"/>
                  </a:lnTo>
                  <a:lnTo>
                    <a:pt x="499" y="19586"/>
                  </a:lnTo>
                  <a:lnTo>
                    <a:pt x="3154" y="20471"/>
                  </a:lnTo>
                  <a:lnTo>
                    <a:pt x="3431" y="20526"/>
                  </a:lnTo>
                  <a:lnTo>
                    <a:pt x="3707" y="20471"/>
                  </a:lnTo>
                  <a:lnTo>
                    <a:pt x="3984" y="20305"/>
                  </a:lnTo>
                  <a:lnTo>
                    <a:pt x="5201" y="19088"/>
                  </a:lnTo>
                  <a:lnTo>
                    <a:pt x="5533" y="19420"/>
                  </a:lnTo>
                  <a:lnTo>
                    <a:pt x="5754" y="19586"/>
                  </a:lnTo>
                  <a:lnTo>
                    <a:pt x="6086" y="19641"/>
                  </a:lnTo>
                  <a:lnTo>
                    <a:pt x="6363" y="19586"/>
                  </a:lnTo>
                  <a:lnTo>
                    <a:pt x="6640" y="19420"/>
                  </a:lnTo>
                  <a:lnTo>
                    <a:pt x="7027" y="19032"/>
                  </a:lnTo>
                  <a:lnTo>
                    <a:pt x="7414" y="18811"/>
                  </a:lnTo>
                  <a:lnTo>
                    <a:pt x="7801" y="18590"/>
                  </a:lnTo>
                  <a:lnTo>
                    <a:pt x="8189" y="18479"/>
                  </a:lnTo>
                  <a:lnTo>
                    <a:pt x="8521" y="18479"/>
                  </a:lnTo>
                  <a:lnTo>
                    <a:pt x="8853" y="18534"/>
                  </a:lnTo>
                  <a:lnTo>
                    <a:pt x="9184" y="18700"/>
                  </a:lnTo>
                  <a:lnTo>
                    <a:pt x="9516" y="18977"/>
                  </a:lnTo>
                  <a:lnTo>
                    <a:pt x="9738" y="19143"/>
                  </a:lnTo>
                  <a:lnTo>
                    <a:pt x="10014" y="19198"/>
                  </a:lnTo>
                  <a:lnTo>
                    <a:pt x="10346" y="19143"/>
                  </a:lnTo>
                  <a:lnTo>
                    <a:pt x="10568" y="18977"/>
                  </a:lnTo>
                  <a:lnTo>
                    <a:pt x="11453" y="18092"/>
                  </a:lnTo>
                  <a:lnTo>
                    <a:pt x="11508" y="18036"/>
                  </a:lnTo>
                  <a:lnTo>
                    <a:pt x="20803" y="6529"/>
                  </a:lnTo>
                  <a:lnTo>
                    <a:pt x="20913" y="6308"/>
                  </a:lnTo>
                  <a:lnTo>
                    <a:pt x="20969" y="6031"/>
                  </a:lnTo>
                  <a:lnTo>
                    <a:pt x="20913" y="5755"/>
                  </a:lnTo>
                  <a:lnTo>
                    <a:pt x="20747" y="5533"/>
                  </a:lnTo>
                  <a:lnTo>
                    <a:pt x="15436" y="222"/>
                  </a:lnTo>
                  <a:lnTo>
                    <a:pt x="15215" y="56"/>
                  </a:lnTo>
                  <a:lnTo>
                    <a:pt x="14938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"/>
            <p:cNvSpPr/>
            <p:nvPr/>
          </p:nvSpPr>
          <p:spPr>
            <a:xfrm rot="9313696">
              <a:off x="8792435" y="4260786"/>
              <a:ext cx="256873" cy="256873"/>
            </a:xfrm>
            <a:custGeom>
              <a:avLst/>
              <a:gdLst/>
              <a:ahLst/>
              <a:cxnLst/>
              <a:rect l="l" t="t" r="r" b="b"/>
              <a:pathLst>
                <a:path w="21854" h="21854" extrusionOk="0">
                  <a:moveTo>
                    <a:pt x="16211" y="1882"/>
                  </a:moveTo>
                  <a:lnTo>
                    <a:pt x="19973" y="5644"/>
                  </a:lnTo>
                  <a:lnTo>
                    <a:pt x="5644" y="19972"/>
                  </a:lnTo>
                  <a:lnTo>
                    <a:pt x="1882" y="16210"/>
                  </a:lnTo>
                  <a:lnTo>
                    <a:pt x="3873" y="14219"/>
                  </a:lnTo>
                  <a:lnTo>
                    <a:pt x="5533" y="15878"/>
                  </a:lnTo>
                  <a:lnTo>
                    <a:pt x="5810" y="16044"/>
                  </a:lnTo>
                  <a:lnTo>
                    <a:pt x="6086" y="16100"/>
                  </a:lnTo>
                  <a:lnTo>
                    <a:pt x="6363" y="16044"/>
                  </a:lnTo>
                  <a:lnTo>
                    <a:pt x="6640" y="15878"/>
                  </a:lnTo>
                  <a:lnTo>
                    <a:pt x="6806" y="15602"/>
                  </a:lnTo>
                  <a:lnTo>
                    <a:pt x="6861" y="15325"/>
                  </a:lnTo>
                  <a:lnTo>
                    <a:pt x="6806" y="15049"/>
                  </a:lnTo>
                  <a:lnTo>
                    <a:pt x="6640" y="14772"/>
                  </a:lnTo>
                  <a:lnTo>
                    <a:pt x="4980" y="13112"/>
                  </a:lnTo>
                  <a:lnTo>
                    <a:pt x="5644" y="12448"/>
                  </a:lnTo>
                  <a:lnTo>
                    <a:pt x="6861" y="13666"/>
                  </a:lnTo>
                  <a:lnTo>
                    <a:pt x="7137" y="13831"/>
                  </a:lnTo>
                  <a:lnTo>
                    <a:pt x="7414" y="13887"/>
                  </a:lnTo>
                  <a:lnTo>
                    <a:pt x="7691" y="13831"/>
                  </a:lnTo>
                  <a:lnTo>
                    <a:pt x="7967" y="13666"/>
                  </a:lnTo>
                  <a:lnTo>
                    <a:pt x="8133" y="13389"/>
                  </a:lnTo>
                  <a:lnTo>
                    <a:pt x="8189" y="13112"/>
                  </a:lnTo>
                  <a:lnTo>
                    <a:pt x="8133" y="12836"/>
                  </a:lnTo>
                  <a:lnTo>
                    <a:pt x="7967" y="12559"/>
                  </a:lnTo>
                  <a:lnTo>
                    <a:pt x="6750" y="11342"/>
                  </a:lnTo>
                  <a:lnTo>
                    <a:pt x="7635" y="10457"/>
                  </a:lnTo>
                  <a:lnTo>
                    <a:pt x="9295" y="12116"/>
                  </a:lnTo>
                  <a:lnTo>
                    <a:pt x="9516" y="12282"/>
                  </a:lnTo>
                  <a:lnTo>
                    <a:pt x="9848" y="12338"/>
                  </a:lnTo>
                  <a:lnTo>
                    <a:pt x="10125" y="12282"/>
                  </a:lnTo>
                  <a:lnTo>
                    <a:pt x="10346" y="12116"/>
                  </a:lnTo>
                  <a:lnTo>
                    <a:pt x="10512" y="11895"/>
                  </a:lnTo>
                  <a:lnTo>
                    <a:pt x="10623" y="11563"/>
                  </a:lnTo>
                  <a:lnTo>
                    <a:pt x="10512" y="11287"/>
                  </a:lnTo>
                  <a:lnTo>
                    <a:pt x="10346" y="11065"/>
                  </a:lnTo>
                  <a:lnTo>
                    <a:pt x="8687" y="9406"/>
                  </a:lnTo>
                  <a:lnTo>
                    <a:pt x="9406" y="8686"/>
                  </a:lnTo>
                  <a:lnTo>
                    <a:pt x="10402" y="9682"/>
                  </a:lnTo>
                  <a:lnTo>
                    <a:pt x="10623" y="9848"/>
                  </a:lnTo>
                  <a:lnTo>
                    <a:pt x="10955" y="9903"/>
                  </a:lnTo>
                  <a:lnTo>
                    <a:pt x="11231" y="9848"/>
                  </a:lnTo>
                  <a:lnTo>
                    <a:pt x="11508" y="9682"/>
                  </a:lnTo>
                  <a:lnTo>
                    <a:pt x="11674" y="9461"/>
                  </a:lnTo>
                  <a:lnTo>
                    <a:pt x="11729" y="9184"/>
                  </a:lnTo>
                  <a:lnTo>
                    <a:pt x="11674" y="8852"/>
                  </a:lnTo>
                  <a:lnTo>
                    <a:pt x="11508" y="8631"/>
                  </a:lnTo>
                  <a:lnTo>
                    <a:pt x="10457" y="7635"/>
                  </a:lnTo>
                  <a:lnTo>
                    <a:pt x="11342" y="6750"/>
                  </a:lnTo>
                  <a:lnTo>
                    <a:pt x="13002" y="8410"/>
                  </a:lnTo>
                  <a:lnTo>
                    <a:pt x="13278" y="8576"/>
                  </a:lnTo>
                  <a:lnTo>
                    <a:pt x="13555" y="8631"/>
                  </a:lnTo>
                  <a:lnTo>
                    <a:pt x="13887" y="8576"/>
                  </a:lnTo>
                  <a:lnTo>
                    <a:pt x="14108" y="8410"/>
                  </a:lnTo>
                  <a:lnTo>
                    <a:pt x="14274" y="8133"/>
                  </a:lnTo>
                  <a:lnTo>
                    <a:pt x="14330" y="7856"/>
                  </a:lnTo>
                  <a:lnTo>
                    <a:pt x="14274" y="7580"/>
                  </a:lnTo>
                  <a:lnTo>
                    <a:pt x="14108" y="7303"/>
                  </a:lnTo>
                  <a:lnTo>
                    <a:pt x="12449" y="5644"/>
                  </a:lnTo>
                  <a:lnTo>
                    <a:pt x="13112" y="4980"/>
                  </a:lnTo>
                  <a:lnTo>
                    <a:pt x="14385" y="6197"/>
                  </a:lnTo>
                  <a:lnTo>
                    <a:pt x="14606" y="6363"/>
                  </a:lnTo>
                  <a:lnTo>
                    <a:pt x="14883" y="6418"/>
                  </a:lnTo>
                  <a:lnTo>
                    <a:pt x="15215" y="6363"/>
                  </a:lnTo>
                  <a:lnTo>
                    <a:pt x="15436" y="6141"/>
                  </a:lnTo>
                  <a:lnTo>
                    <a:pt x="15602" y="5920"/>
                  </a:lnTo>
                  <a:lnTo>
                    <a:pt x="15657" y="5644"/>
                  </a:lnTo>
                  <a:lnTo>
                    <a:pt x="15602" y="5312"/>
                  </a:lnTo>
                  <a:lnTo>
                    <a:pt x="15436" y="5090"/>
                  </a:lnTo>
                  <a:lnTo>
                    <a:pt x="14219" y="3873"/>
                  </a:lnTo>
                  <a:lnTo>
                    <a:pt x="16211" y="1882"/>
                  </a:lnTo>
                  <a:close/>
                  <a:moveTo>
                    <a:pt x="16211" y="0"/>
                  </a:moveTo>
                  <a:lnTo>
                    <a:pt x="15934" y="56"/>
                  </a:lnTo>
                  <a:lnTo>
                    <a:pt x="15657" y="222"/>
                  </a:lnTo>
                  <a:lnTo>
                    <a:pt x="7082" y="8852"/>
                  </a:lnTo>
                  <a:lnTo>
                    <a:pt x="222" y="15712"/>
                  </a:lnTo>
                  <a:lnTo>
                    <a:pt x="56" y="15934"/>
                  </a:lnTo>
                  <a:lnTo>
                    <a:pt x="1" y="16210"/>
                  </a:lnTo>
                  <a:lnTo>
                    <a:pt x="56" y="16542"/>
                  </a:lnTo>
                  <a:lnTo>
                    <a:pt x="222" y="16764"/>
                  </a:lnTo>
                  <a:lnTo>
                    <a:pt x="5090" y="21632"/>
                  </a:lnTo>
                  <a:lnTo>
                    <a:pt x="5312" y="21798"/>
                  </a:lnTo>
                  <a:lnTo>
                    <a:pt x="5644" y="21853"/>
                  </a:lnTo>
                  <a:lnTo>
                    <a:pt x="5920" y="21798"/>
                  </a:lnTo>
                  <a:lnTo>
                    <a:pt x="6197" y="21632"/>
                  </a:lnTo>
                  <a:lnTo>
                    <a:pt x="21632" y="6197"/>
                  </a:lnTo>
                  <a:lnTo>
                    <a:pt x="21798" y="5920"/>
                  </a:lnTo>
                  <a:lnTo>
                    <a:pt x="21854" y="5644"/>
                  </a:lnTo>
                  <a:lnTo>
                    <a:pt x="21798" y="5367"/>
                  </a:lnTo>
                  <a:lnTo>
                    <a:pt x="21632" y="5090"/>
                  </a:lnTo>
                  <a:lnTo>
                    <a:pt x="16764" y="222"/>
                  </a:lnTo>
                  <a:lnTo>
                    <a:pt x="16487" y="56"/>
                  </a:lnTo>
                  <a:lnTo>
                    <a:pt x="16211" y="0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709170" y="4980149"/>
              <a:ext cx="184667" cy="256839"/>
            </a:xfrm>
            <a:custGeom>
              <a:avLst/>
              <a:gdLst/>
              <a:ahLst/>
              <a:cxnLst/>
              <a:rect l="l" t="t" r="r" b="b"/>
              <a:pathLst>
                <a:path w="15713" h="21854" extrusionOk="0">
                  <a:moveTo>
                    <a:pt x="3431" y="5312"/>
                  </a:moveTo>
                  <a:lnTo>
                    <a:pt x="3154" y="5367"/>
                  </a:lnTo>
                  <a:lnTo>
                    <a:pt x="2878" y="5533"/>
                  </a:lnTo>
                  <a:lnTo>
                    <a:pt x="2712" y="5754"/>
                  </a:lnTo>
                  <a:lnTo>
                    <a:pt x="2656" y="6031"/>
                  </a:lnTo>
                  <a:lnTo>
                    <a:pt x="2712" y="6363"/>
                  </a:lnTo>
                  <a:lnTo>
                    <a:pt x="2878" y="6584"/>
                  </a:lnTo>
                  <a:lnTo>
                    <a:pt x="3154" y="6750"/>
                  </a:lnTo>
                  <a:lnTo>
                    <a:pt x="3431" y="6805"/>
                  </a:lnTo>
                  <a:lnTo>
                    <a:pt x="8742" y="6805"/>
                  </a:lnTo>
                  <a:lnTo>
                    <a:pt x="9019" y="6750"/>
                  </a:lnTo>
                  <a:lnTo>
                    <a:pt x="9295" y="6584"/>
                  </a:lnTo>
                  <a:lnTo>
                    <a:pt x="9461" y="6363"/>
                  </a:lnTo>
                  <a:lnTo>
                    <a:pt x="9517" y="6031"/>
                  </a:lnTo>
                  <a:lnTo>
                    <a:pt x="9461" y="5754"/>
                  </a:lnTo>
                  <a:lnTo>
                    <a:pt x="9295" y="5533"/>
                  </a:lnTo>
                  <a:lnTo>
                    <a:pt x="9019" y="5367"/>
                  </a:lnTo>
                  <a:lnTo>
                    <a:pt x="8742" y="5312"/>
                  </a:lnTo>
                  <a:close/>
                  <a:moveTo>
                    <a:pt x="11398" y="5312"/>
                  </a:moveTo>
                  <a:lnTo>
                    <a:pt x="11066" y="5367"/>
                  </a:lnTo>
                  <a:lnTo>
                    <a:pt x="10844" y="5533"/>
                  </a:lnTo>
                  <a:lnTo>
                    <a:pt x="10678" y="5754"/>
                  </a:lnTo>
                  <a:lnTo>
                    <a:pt x="10623" y="6031"/>
                  </a:lnTo>
                  <a:lnTo>
                    <a:pt x="10678" y="6363"/>
                  </a:lnTo>
                  <a:lnTo>
                    <a:pt x="10844" y="6584"/>
                  </a:lnTo>
                  <a:lnTo>
                    <a:pt x="11066" y="6750"/>
                  </a:lnTo>
                  <a:lnTo>
                    <a:pt x="11398" y="6805"/>
                  </a:lnTo>
                  <a:lnTo>
                    <a:pt x="12283" y="6805"/>
                  </a:lnTo>
                  <a:lnTo>
                    <a:pt x="12559" y="6750"/>
                  </a:lnTo>
                  <a:lnTo>
                    <a:pt x="12836" y="6584"/>
                  </a:lnTo>
                  <a:lnTo>
                    <a:pt x="13002" y="6363"/>
                  </a:lnTo>
                  <a:lnTo>
                    <a:pt x="13057" y="6031"/>
                  </a:lnTo>
                  <a:lnTo>
                    <a:pt x="13002" y="5754"/>
                  </a:lnTo>
                  <a:lnTo>
                    <a:pt x="12836" y="5533"/>
                  </a:lnTo>
                  <a:lnTo>
                    <a:pt x="12559" y="5367"/>
                  </a:lnTo>
                  <a:lnTo>
                    <a:pt x="12283" y="5312"/>
                  </a:lnTo>
                  <a:close/>
                  <a:moveTo>
                    <a:pt x="3431" y="8797"/>
                  </a:moveTo>
                  <a:lnTo>
                    <a:pt x="3154" y="8852"/>
                  </a:lnTo>
                  <a:lnTo>
                    <a:pt x="2878" y="9018"/>
                  </a:lnTo>
                  <a:lnTo>
                    <a:pt x="2712" y="9295"/>
                  </a:lnTo>
                  <a:lnTo>
                    <a:pt x="2656" y="9572"/>
                  </a:lnTo>
                  <a:lnTo>
                    <a:pt x="2712" y="9904"/>
                  </a:lnTo>
                  <a:lnTo>
                    <a:pt x="2878" y="10125"/>
                  </a:lnTo>
                  <a:lnTo>
                    <a:pt x="3154" y="10291"/>
                  </a:lnTo>
                  <a:lnTo>
                    <a:pt x="3431" y="10346"/>
                  </a:lnTo>
                  <a:lnTo>
                    <a:pt x="6972" y="10346"/>
                  </a:lnTo>
                  <a:lnTo>
                    <a:pt x="7304" y="10291"/>
                  </a:lnTo>
                  <a:lnTo>
                    <a:pt x="7525" y="10125"/>
                  </a:lnTo>
                  <a:lnTo>
                    <a:pt x="7691" y="9904"/>
                  </a:lnTo>
                  <a:lnTo>
                    <a:pt x="7746" y="9572"/>
                  </a:lnTo>
                  <a:lnTo>
                    <a:pt x="7691" y="9295"/>
                  </a:lnTo>
                  <a:lnTo>
                    <a:pt x="7525" y="9018"/>
                  </a:lnTo>
                  <a:lnTo>
                    <a:pt x="7304" y="8852"/>
                  </a:lnTo>
                  <a:lnTo>
                    <a:pt x="6972" y="8797"/>
                  </a:lnTo>
                  <a:close/>
                  <a:moveTo>
                    <a:pt x="11398" y="8797"/>
                  </a:moveTo>
                  <a:lnTo>
                    <a:pt x="11066" y="8852"/>
                  </a:lnTo>
                  <a:lnTo>
                    <a:pt x="10844" y="9018"/>
                  </a:lnTo>
                  <a:lnTo>
                    <a:pt x="10678" y="9295"/>
                  </a:lnTo>
                  <a:lnTo>
                    <a:pt x="10623" y="9572"/>
                  </a:lnTo>
                  <a:lnTo>
                    <a:pt x="10678" y="9904"/>
                  </a:lnTo>
                  <a:lnTo>
                    <a:pt x="10844" y="10125"/>
                  </a:lnTo>
                  <a:lnTo>
                    <a:pt x="11066" y="10291"/>
                  </a:lnTo>
                  <a:lnTo>
                    <a:pt x="11398" y="10346"/>
                  </a:lnTo>
                  <a:lnTo>
                    <a:pt x="12283" y="10346"/>
                  </a:lnTo>
                  <a:lnTo>
                    <a:pt x="12559" y="10291"/>
                  </a:lnTo>
                  <a:lnTo>
                    <a:pt x="12836" y="10125"/>
                  </a:lnTo>
                  <a:lnTo>
                    <a:pt x="13002" y="9904"/>
                  </a:lnTo>
                  <a:lnTo>
                    <a:pt x="13057" y="9572"/>
                  </a:lnTo>
                  <a:lnTo>
                    <a:pt x="13002" y="9295"/>
                  </a:lnTo>
                  <a:lnTo>
                    <a:pt x="12836" y="9018"/>
                  </a:lnTo>
                  <a:lnTo>
                    <a:pt x="12559" y="8852"/>
                  </a:lnTo>
                  <a:lnTo>
                    <a:pt x="12283" y="8797"/>
                  </a:lnTo>
                  <a:close/>
                  <a:moveTo>
                    <a:pt x="3431" y="12338"/>
                  </a:moveTo>
                  <a:lnTo>
                    <a:pt x="3154" y="12393"/>
                  </a:lnTo>
                  <a:lnTo>
                    <a:pt x="2878" y="12559"/>
                  </a:lnTo>
                  <a:lnTo>
                    <a:pt x="2712" y="12836"/>
                  </a:lnTo>
                  <a:lnTo>
                    <a:pt x="2656" y="13112"/>
                  </a:lnTo>
                  <a:lnTo>
                    <a:pt x="2712" y="13444"/>
                  </a:lnTo>
                  <a:lnTo>
                    <a:pt x="2878" y="13666"/>
                  </a:lnTo>
                  <a:lnTo>
                    <a:pt x="3154" y="13832"/>
                  </a:lnTo>
                  <a:lnTo>
                    <a:pt x="3431" y="13887"/>
                  </a:lnTo>
                  <a:lnTo>
                    <a:pt x="7857" y="13887"/>
                  </a:lnTo>
                  <a:lnTo>
                    <a:pt x="8134" y="13832"/>
                  </a:lnTo>
                  <a:lnTo>
                    <a:pt x="8410" y="13666"/>
                  </a:lnTo>
                  <a:lnTo>
                    <a:pt x="8576" y="13444"/>
                  </a:lnTo>
                  <a:lnTo>
                    <a:pt x="8631" y="13112"/>
                  </a:lnTo>
                  <a:lnTo>
                    <a:pt x="8576" y="12836"/>
                  </a:lnTo>
                  <a:lnTo>
                    <a:pt x="8410" y="12559"/>
                  </a:lnTo>
                  <a:lnTo>
                    <a:pt x="8134" y="12393"/>
                  </a:lnTo>
                  <a:lnTo>
                    <a:pt x="7857" y="12338"/>
                  </a:lnTo>
                  <a:close/>
                  <a:moveTo>
                    <a:pt x="11398" y="12338"/>
                  </a:moveTo>
                  <a:lnTo>
                    <a:pt x="11066" y="12393"/>
                  </a:lnTo>
                  <a:lnTo>
                    <a:pt x="10844" y="12559"/>
                  </a:lnTo>
                  <a:lnTo>
                    <a:pt x="10678" y="12836"/>
                  </a:lnTo>
                  <a:lnTo>
                    <a:pt x="10623" y="13112"/>
                  </a:lnTo>
                  <a:lnTo>
                    <a:pt x="10678" y="13444"/>
                  </a:lnTo>
                  <a:lnTo>
                    <a:pt x="10844" y="13666"/>
                  </a:lnTo>
                  <a:lnTo>
                    <a:pt x="11066" y="13832"/>
                  </a:lnTo>
                  <a:lnTo>
                    <a:pt x="11398" y="13887"/>
                  </a:lnTo>
                  <a:lnTo>
                    <a:pt x="12283" y="13887"/>
                  </a:lnTo>
                  <a:lnTo>
                    <a:pt x="12559" y="13832"/>
                  </a:lnTo>
                  <a:lnTo>
                    <a:pt x="12836" y="13666"/>
                  </a:lnTo>
                  <a:lnTo>
                    <a:pt x="13002" y="13444"/>
                  </a:lnTo>
                  <a:lnTo>
                    <a:pt x="13057" y="13112"/>
                  </a:lnTo>
                  <a:lnTo>
                    <a:pt x="13002" y="12836"/>
                  </a:lnTo>
                  <a:lnTo>
                    <a:pt x="12836" y="12559"/>
                  </a:lnTo>
                  <a:lnTo>
                    <a:pt x="12559" y="12393"/>
                  </a:lnTo>
                  <a:lnTo>
                    <a:pt x="12283" y="12338"/>
                  </a:lnTo>
                  <a:close/>
                  <a:moveTo>
                    <a:pt x="11398" y="1826"/>
                  </a:moveTo>
                  <a:lnTo>
                    <a:pt x="12615" y="3099"/>
                  </a:lnTo>
                  <a:lnTo>
                    <a:pt x="12891" y="3265"/>
                  </a:lnTo>
                  <a:lnTo>
                    <a:pt x="13168" y="3320"/>
                  </a:lnTo>
                  <a:lnTo>
                    <a:pt x="13445" y="3265"/>
                  </a:lnTo>
                  <a:lnTo>
                    <a:pt x="13721" y="3099"/>
                  </a:lnTo>
                  <a:lnTo>
                    <a:pt x="14164" y="2601"/>
                  </a:lnTo>
                  <a:lnTo>
                    <a:pt x="14164" y="19198"/>
                  </a:lnTo>
                  <a:lnTo>
                    <a:pt x="13721" y="18755"/>
                  </a:lnTo>
                  <a:lnTo>
                    <a:pt x="13445" y="18589"/>
                  </a:lnTo>
                  <a:lnTo>
                    <a:pt x="13168" y="18534"/>
                  </a:lnTo>
                  <a:lnTo>
                    <a:pt x="12891" y="18589"/>
                  </a:lnTo>
                  <a:lnTo>
                    <a:pt x="12615" y="18755"/>
                  </a:lnTo>
                  <a:lnTo>
                    <a:pt x="11398" y="19972"/>
                  </a:lnTo>
                  <a:lnTo>
                    <a:pt x="10181" y="18755"/>
                  </a:lnTo>
                  <a:lnTo>
                    <a:pt x="9904" y="18589"/>
                  </a:lnTo>
                  <a:lnTo>
                    <a:pt x="9627" y="18534"/>
                  </a:lnTo>
                  <a:lnTo>
                    <a:pt x="9351" y="18589"/>
                  </a:lnTo>
                  <a:lnTo>
                    <a:pt x="9074" y="18755"/>
                  </a:lnTo>
                  <a:lnTo>
                    <a:pt x="7857" y="19972"/>
                  </a:lnTo>
                  <a:lnTo>
                    <a:pt x="6640" y="18755"/>
                  </a:lnTo>
                  <a:lnTo>
                    <a:pt x="6363" y="18589"/>
                  </a:lnTo>
                  <a:lnTo>
                    <a:pt x="6087" y="18534"/>
                  </a:lnTo>
                  <a:lnTo>
                    <a:pt x="5810" y="18589"/>
                  </a:lnTo>
                  <a:lnTo>
                    <a:pt x="5533" y="18755"/>
                  </a:lnTo>
                  <a:lnTo>
                    <a:pt x="4316" y="19972"/>
                  </a:lnTo>
                  <a:lnTo>
                    <a:pt x="3099" y="18755"/>
                  </a:lnTo>
                  <a:lnTo>
                    <a:pt x="2878" y="18589"/>
                  </a:lnTo>
                  <a:lnTo>
                    <a:pt x="2546" y="18534"/>
                  </a:lnTo>
                  <a:lnTo>
                    <a:pt x="2269" y="18589"/>
                  </a:lnTo>
                  <a:lnTo>
                    <a:pt x="1993" y="18755"/>
                  </a:lnTo>
                  <a:lnTo>
                    <a:pt x="1550" y="19198"/>
                  </a:lnTo>
                  <a:lnTo>
                    <a:pt x="1550" y="2601"/>
                  </a:lnTo>
                  <a:lnTo>
                    <a:pt x="1993" y="3099"/>
                  </a:lnTo>
                  <a:lnTo>
                    <a:pt x="2269" y="3265"/>
                  </a:lnTo>
                  <a:lnTo>
                    <a:pt x="2546" y="3320"/>
                  </a:lnTo>
                  <a:lnTo>
                    <a:pt x="2878" y="3265"/>
                  </a:lnTo>
                  <a:lnTo>
                    <a:pt x="3099" y="3099"/>
                  </a:lnTo>
                  <a:lnTo>
                    <a:pt x="4316" y="1826"/>
                  </a:lnTo>
                  <a:lnTo>
                    <a:pt x="5533" y="3099"/>
                  </a:lnTo>
                  <a:lnTo>
                    <a:pt x="5810" y="3265"/>
                  </a:lnTo>
                  <a:lnTo>
                    <a:pt x="6087" y="3320"/>
                  </a:lnTo>
                  <a:lnTo>
                    <a:pt x="6363" y="3265"/>
                  </a:lnTo>
                  <a:lnTo>
                    <a:pt x="6640" y="3099"/>
                  </a:lnTo>
                  <a:lnTo>
                    <a:pt x="7857" y="1826"/>
                  </a:lnTo>
                  <a:lnTo>
                    <a:pt x="9074" y="3099"/>
                  </a:lnTo>
                  <a:lnTo>
                    <a:pt x="9351" y="3265"/>
                  </a:lnTo>
                  <a:lnTo>
                    <a:pt x="9627" y="3320"/>
                  </a:lnTo>
                  <a:lnTo>
                    <a:pt x="9904" y="3265"/>
                  </a:lnTo>
                  <a:lnTo>
                    <a:pt x="10181" y="3099"/>
                  </a:lnTo>
                  <a:lnTo>
                    <a:pt x="11398" y="1826"/>
                  </a:lnTo>
                  <a:close/>
                  <a:moveTo>
                    <a:pt x="720" y="1"/>
                  </a:moveTo>
                  <a:lnTo>
                    <a:pt x="499" y="56"/>
                  </a:lnTo>
                  <a:lnTo>
                    <a:pt x="333" y="167"/>
                  </a:lnTo>
                  <a:lnTo>
                    <a:pt x="167" y="332"/>
                  </a:lnTo>
                  <a:lnTo>
                    <a:pt x="56" y="554"/>
                  </a:lnTo>
                  <a:lnTo>
                    <a:pt x="1" y="775"/>
                  </a:lnTo>
                  <a:lnTo>
                    <a:pt x="1" y="21079"/>
                  </a:lnTo>
                  <a:lnTo>
                    <a:pt x="56" y="21300"/>
                  </a:lnTo>
                  <a:lnTo>
                    <a:pt x="167" y="21466"/>
                  </a:lnTo>
                  <a:lnTo>
                    <a:pt x="333" y="21632"/>
                  </a:lnTo>
                  <a:lnTo>
                    <a:pt x="499" y="21798"/>
                  </a:lnTo>
                  <a:lnTo>
                    <a:pt x="720" y="21853"/>
                  </a:lnTo>
                  <a:lnTo>
                    <a:pt x="941" y="21798"/>
                  </a:lnTo>
                  <a:lnTo>
                    <a:pt x="1163" y="21743"/>
                  </a:lnTo>
                  <a:lnTo>
                    <a:pt x="1329" y="21632"/>
                  </a:lnTo>
                  <a:lnTo>
                    <a:pt x="2546" y="20415"/>
                  </a:lnTo>
                  <a:lnTo>
                    <a:pt x="3763" y="21632"/>
                  </a:lnTo>
                  <a:lnTo>
                    <a:pt x="4040" y="21798"/>
                  </a:lnTo>
                  <a:lnTo>
                    <a:pt x="4316" y="21853"/>
                  </a:lnTo>
                  <a:lnTo>
                    <a:pt x="4593" y="21798"/>
                  </a:lnTo>
                  <a:lnTo>
                    <a:pt x="4869" y="21632"/>
                  </a:lnTo>
                  <a:lnTo>
                    <a:pt x="6087" y="20415"/>
                  </a:lnTo>
                  <a:lnTo>
                    <a:pt x="7304" y="21632"/>
                  </a:lnTo>
                  <a:lnTo>
                    <a:pt x="7580" y="21798"/>
                  </a:lnTo>
                  <a:lnTo>
                    <a:pt x="7857" y="21853"/>
                  </a:lnTo>
                  <a:lnTo>
                    <a:pt x="8134" y="21798"/>
                  </a:lnTo>
                  <a:lnTo>
                    <a:pt x="8410" y="21632"/>
                  </a:lnTo>
                  <a:lnTo>
                    <a:pt x="9627" y="20415"/>
                  </a:lnTo>
                  <a:lnTo>
                    <a:pt x="10844" y="21632"/>
                  </a:lnTo>
                  <a:lnTo>
                    <a:pt x="11121" y="21798"/>
                  </a:lnTo>
                  <a:lnTo>
                    <a:pt x="11398" y="21853"/>
                  </a:lnTo>
                  <a:lnTo>
                    <a:pt x="11674" y="21798"/>
                  </a:lnTo>
                  <a:lnTo>
                    <a:pt x="11951" y="21632"/>
                  </a:lnTo>
                  <a:lnTo>
                    <a:pt x="13168" y="20415"/>
                  </a:lnTo>
                  <a:lnTo>
                    <a:pt x="14385" y="21632"/>
                  </a:lnTo>
                  <a:lnTo>
                    <a:pt x="14606" y="21798"/>
                  </a:lnTo>
                  <a:lnTo>
                    <a:pt x="14938" y="21853"/>
                  </a:lnTo>
                  <a:lnTo>
                    <a:pt x="15215" y="21798"/>
                  </a:lnTo>
                  <a:lnTo>
                    <a:pt x="15436" y="21632"/>
                  </a:lnTo>
                  <a:lnTo>
                    <a:pt x="15547" y="21466"/>
                  </a:lnTo>
                  <a:lnTo>
                    <a:pt x="15658" y="21300"/>
                  </a:lnTo>
                  <a:lnTo>
                    <a:pt x="15713" y="21079"/>
                  </a:lnTo>
                  <a:lnTo>
                    <a:pt x="15713" y="775"/>
                  </a:lnTo>
                  <a:lnTo>
                    <a:pt x="15658" y="554"/>
                  </a:lnTo>
                  <a:lnTo>
                    <a:pt x="15547" y="332"/>
                  </a:lnTo>
                  <a:lnTo>
                    <a:pt x="15436" y="167"/>
                  </a:lnTo>
                  <a:lnTo>
                    <a:pt x="15215" y="56"/>
                  </a:lnTo>
                  <a:lnTo>
                    <a:pt x="14994" y="1"/>
                  </a:lnTo>
                  <a:lnTo>
                    <a:pt x="14772" y="1"/>
                  </a:lnTo>
                  <a:lnTo>
                    <a:pt x="14551" y="56"/>
                  </a:lnTo>
                  <a:lnTo>
                    <a:pt x="14385" y="222"/>
                  </a:lnTo>
                  <a:lnTo>
                    <a:pt x="13168" y="1439"/>
                  </a:lnTo>
                  <a:lnTo>
                    <a:pt x="11951" y="222"/>
                  </a:lnTo>
                  <a:lnTo>
                    <a:pt x="11674" y="56"/>
                  </a:lnTo>
                  <a:lnTo>
                    <a:pt x="11398" y="1"/>
                  </a:lnTo>
                  <a:lnTo>
                    <a:pt x="11121" y="56"/>
                  </a:lnTo>
                  <a:lnTo>
                    <a:pt x="10844" y="222"/>
                  </a:lnTo>
                  <a:lnTo>
                    <a:pt x="9627" y="1439"/>
                  </a:lnTo>
                  <a:lnTo>
                    <a:pt x="8410" y="222"/>
                  </a:lnTo>
                  <a:lnTo>
                    <a:pt x="8134" y="56"/>
                  </a:lnTo>
                  <a:lnTo>
                    <a:pt x="7857" y="1"/>
                  </a:lnTo>
                  <a:lnTo>
                    <a:pt x="7580" y="56"/>
                  </a:lnTo>
                  <a:lnTo>
                    <a:pt x="7304" y="222"/>
                  </a:lnTo>
                  <a:lnTo>
                    <a:pt x="6087" y="1439"/>
                  </a:lnTo>
                  <a:lnTo>
                    <a:pt x="4869" y="222"/>
                  </a:lnTo>
                  <a:lnTo>
                    <a:pt x="4593" y="56"/>
                  </a:lnTo>
                  <a:lnTo>
                    <a:pt x="4316" y="1"/>
                  </a:lnTo>
                  <a:lnTo>
                    <a:pt x="4040" y="56"/>
                  </a:lnTo>
                  <a:lnTo>
                    <a:pt x="3763" y="222"/>
                  </a:lnTo>
                  <a:lnTo>
                    <a:pt x="2546" y="1439"/>
                  </a:lnTo>
                  <a:lnTo>
                    <a:pt x="1329" y="222"/>
                  </a:lnTo>
                  <a:lnTo>
                    <a:pt x="1163" y="56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rgbClr val="003290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1485900" y="477833"/>
            <a:ext cx="9220400" cy="995200"/>
          </a:xfrm>
          <a:prstGeom prst="rect">
            <a:avLst/>
          </a:prstGeom>
          <a:noFill/>
          <a:ln>
            <a:noFill/>
          </a:ln>
          <a:effectLst>
            <a:outerShdw blurRad="42863" dist="19050" dir="5400000" algn="bl" rotWithShape="0">
              <a:srgbClr val="00329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96" name="Google Shape;96;p1"/>
          <p:cNvSpPr txBox="1">
            <a:spLocks noGrp="1"/>
          </p:cNvSpPr>
          <p:nvPr>
            <p:ph type="body" idx="1"/>
          </p:nvPr>
        </p:nvSpPr>
        <p:spPr>
          <a:xfrm>
            <a:off x="1485900" y="1754793"/>
            <a:ext cx="9220400" cy="4404800"/>
          </a:xfrm>
          <a:prstGeom prst="rect">
            <a:avLst/>
          </a:prstGeom>
          <a:noFill/>
          <a:ln>
            <a:noFill/>
          </a:ln>
          <a:effectLst>
            <a:outerShdw blurRad="42863" dist="19050" dir="5400000" algn="bl" rotWithShape="0">
              <a:srgbClr val="00329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-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-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-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-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-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-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-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-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-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97" name="Google Shape;97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3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r">
              <a:buNone/>
              <a:defRPr sz="1733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r">
              <a:buNone/>
              <a:defRPr sz="1733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r">
              <a:buNone/>
              <a:defRPr sz="1733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r">
              <a:buNone/>
              <a:defRPr sz="1733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r">
              <a:buNone/>
              <a:defRPr sz="1733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r">
              <a:buNone/>
              <a:defRPr sz="1733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r">
              <a:buNone/>
              <a:defRPr sz="1733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r">
              <a:buNone/>
              <a:defRPr sz="1733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33141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0.wdp"/><Relationship Id="rId5" Type="http://schemas.openxmlformats.org/officeDocument/2006/relationships/image" Target="../media/image54.png"/><Relationship Id="rId10" Type="http://schemas.openxmlformats.org/officeDocument/2006/relationships/image" Target="../media/image58.jpg"/><Relationship Id="rId4" Type="http://schemas.microsoft.com/office/2007/relationships/hdphoto" Target="../media/hdphoto9.wdp"/><Relationship Id="rId9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microsoft.com/office/2007/relationships/hdphoto" Target="../media/hdphoto1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10" Type="http://schemas.openxmlformats.org/officeDocument/2006/relationships/image" Target="../media/image72.jpeg"/><Relationship Id="rId4" Type="http://schemas.openxmlformats.org/officeDocument/2006/relationships/image" Target="../media/image67.jpeg"/><Relationship Id="rId9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3.png"/><Relationship Id="rId3" Type="http://schemas.openxmlformats.org/officeDocument/2006/relationships/image" Target="../media/image3.tiff"/><Relationship Id="rId21" Type="http://schemas.openxmlformats.org/officeDocument/2006/relationships/image" Target="../media/image20.tiff"/><Relationship Id="rId7" Type="http://schemas.openxmlformats.org/officeDocument/2006/relationships/image" Target="../media/image7.tiff"/><Relationship Id="rId12" Type="http://schemas.openxmlformats.org/officeDocument/2006/relationships/image" Target="../media/image12.tiff"/><Relationship Id="rId17" Type="http://schemas.openxmlformats.org/officeDocument/2006/relationships/image" Target="../media/image17.tiff"/><Relationship Id="rId25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tiff"/><Relationship Id="rId20" Type="http://schemas.openxmlformats.org/officeDocument/2006/relationships/image" Target="../media/image19.tiff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24" Type="http://schemas.openxmlformats.org/officeDocument/2006/relationships/image" Target="../media/image22.png"/><Relationship Id="rId5" Type="http://schemas.openxmlformats.org/officeDocument/2006/relationships/image" Target="../media/image5.tiff"/><Relationship Id="rId15" Type="http://schemas.openxmlformats.org/officeDocument/2006/relationships/image" Target="../media/image15.tiff"/><Relationship Id="rId23" Type="http://schemas.microsoft.com/office/2007/relationships/hdphoto" Target="../media/hdphoto2.wdp"/><Relationship Id="rId28" Type="http://schemas.openxmlformats.org/officeDocument/2006/relationships/image" Target="../media/image24.png"/><Relationship Id="rId10" Type="http://schemas.openxmlformats.org/officeDocument/2006/relationships/image" Target="../media/image10.tiff"/><Relationship Id="rId19" Type="http://schemas.microsoft.com/office/2007/relationships/hdphoto" Target="../media/hdphoto1.wdp"/><Relationship Id="rId31" Type="http://schemas.openxmlformats.org/officeDocument/2006/relationships/image" Target="../media/image26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Relationship Id="rId14" Type="http://schemas.openxmlformats.org/officeDocument/2006/relationships/image" Target="../media/image14.jpeg"/><Relationship Id="rId22" Type="http://schemas.openxmlformats.org/officeDocument/2006/relationships/image" Target="../media/image21.png"/><Relationship Id="rId27" Type="http://schemas.microsoft.com/office/2007/relationships/hdphoto" Target="../media/hdphoto4.wdp"/><Relationship Id="rId30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microsoft.com/office/2007/relationships/hdphoto" Target="../media/hdphoto7.wdp"/><Relationship Id="rId18" Type="http://schemas.openxmlformats.org/officeDocument/2006/relationships/image" Target="../media/image40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17" Type="http://schemas.openxmlformats.org/officeDocument/2006/relationships/image" Target="../media/image39.jpeg"/><Relationship Id="rId2" Type="http://schemas.openxmlformats.org/officeDocument/2006/relationships/image" Target="../media/image2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5" Type="http://schemas.openxmlformats.org/officeDocument/2006/relationships/image" Target="../media/image37.tiff"/><Relationship Id="rId10" Type="http://schemas.microsoft.com/office/2007/relationships/hdphoto" Target="../media/hdphoto6.wdp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pixabay.com/en/matchstick-fire-light-striking-20237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FE301-B811-6146-96EF-2C31743E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-1"/>
            <a:ext cx="121793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7601F-FD88-6748-82D7-B50234AE0BBF}"/>
              </a:ext>
            </a:extLst>
          </p:cNvPr>
          <p:cNvSpPr/>
          <p:nvPr/>
        </p:nvSpPr>
        <p:spPr>
          <a:xfrm>
            <a:off x="6349" y="0"/>
            <a:ext cx="6107067" cy="6857999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D15B419-A861-8448-BDE1-9998B0866834}"/>
              </a:ext>
            </a:extLst>
          </p:cNvPr>
          <p:cNvSpPr txBox="1"/>
          <p:nvPr/>
        </p:nvSpPr>
        <p:spPr>
          <a:xfrm>
            <a:off x="458049" y="2088233"/>
            <a:ext cx="5376659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 it available in our exclusive brands?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 there a similar product in our exclusive brands?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Have you searched in your own shop yet?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 there a similar product or service via our partner stores?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9A406EC-A963-D341-86DD-1DC0A4A5CF8B}"/>
              </a:ext>
            </a:extLst>
          </p:cNvPr>
          <p:cNvSpPr txBox="1"/>
          <p:nvPr/>
        </p:nvSpPr>
        <p:spPr>
          <a:xfrm>
            <a:off x="-1" y="265587"/>
            <a:ext cx="6113417" cy="144655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4">
                    <a:lumMod val="75000"/>
                  </a:schemeClr>
                </a:solidFill>
              </a:rPr>
              <a:t>Our Shopping Annuity Mindset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5F7E62C-AF77-894A-B47D-E19716B24568}"/>
              </a:ext>
            </a:extLst>
          </p:cNvPr>
          <p:cNvSpPr/>
          <p:nvPr/>
        </p:nvSpPr>
        <p:spPr>
          <a:xfrm>
            <a:off x="458049" y="5415553"/>
            <a:ext cx="4481933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Let US share how we do it …</a:t>
            </a:r>
          </a:p>
        </p:txBody>
      </p:sp>
    </p:spTree>
    <p:extLst>
      <p:ext uri="{BB962C8B-B14F-4D97-AF65-F5344CB8AC3E}">
        <p14:creationId xmlns:p14="http://schemas.microsoft.com/office/powerpoint/2010/main" val="558806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3FB2EA-E13B-43DC-905F-AE18DE527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33" y="351249"/>
            <a:ext cx="5137647" cy="2461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68D25-DB4C-44EC-BE7F-A1A2CB89D1C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ln>
            <a:noFill/>
          </a:ln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</a:rPr>
              <a:pPr defTabSz="1219170">
                <a:buClr>
                  <a:srgbClr val="000000"/>
                </a:buClr>
              </a:pPr>
              <a:t>10</a:t>
            </a:fld>
            <a:endParaRPr lang="en" kern="0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453C1-21CD-4C07-B545-AC41E98C3E6A}"/>
              </a:ext>
            </a:extLst>
          </p:cNvPr>
          <p:cNvSpPr/>
          <p:nvPr/>
        </p:nvSpPr>
        <p:spPr>
          <a:xfrm>
            <a:off x="230837" y="6160542"/>
            <a:ext cx="5174499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ln/>
                <a:solidFill>
                  <a:srgbClr val="57A7B5"/>
                </a:solidFill>
                <a:latin typeface="Roboto Slab" panose="020B0604020202020204" charset="0"/>
                <a:ea typeface="Roboto Slab" panose="020B0604020202020204" charset="0"/>
                <a:cs typeface="Arial"/>
                <a:sym typeface="Arial"/>
              </a:rPr>
              <a:t>Personal </a:t>
            </a:r>
            <a:r>
              <a:rPr lang="en-US" sz="2667" b="1" kern="0" dirty="0">
                <a:ln/>
                <a:solidFill>
                  <a:srgbClr val="57A7B5"/>
                </a:solidFill>
                <a:latin typeface="Roboto Slab" panose="020B0604020202020204" charset="0"/>
                <a:ea typeface="Roboto Slab" panose="020B0604020202020204" charset="0"/>
                <a:cs typeface="Arial"/>
                <a:sym typeface="Arial"/>
              </a:rPr>
              <a:t>Consumption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9B2C0-21AF-487F-87F9-0C9E8298F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8798" y="3295207"/>
            <a:ext cx="2704293" cy="1573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924E1-8537-420F-9435-C25EF3E2E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1280" y="2704719"/>
            <a:ext cx="2780320" cy="27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A3756-B25A-4745-BA18-69B8CE4B02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7" r="6495"/>
          <a:stretch/>
        </p:blipFill>
        <p:spPr>
          <a:xfrm>
            <a:off x="6567517" y="328093"/>
            <a:ext cx="4430699" cy="2458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7E3B50-ABF2-45EB-A877-14EA50DCDF4A}"/>
              </a:ext>
            </a:extLst>
          </p:cNvPr>
          <p:cNvSpPr/>
          <p:nvPr/>
        </p:nvSpPr>
        <p:spPr>
          <a:xfrm>
            <a:off x="2045190" y="5361983"/>
            <a:ext cx="1009584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spc="67" dirty="0">
                <a:ln w="9525" cmpd="sng">
                  <a:solidFill>
                    <a:srgbClr val="3A81BA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3A81BA">
                      <a:alpha val="40000"/>
                    </a:srgbClr>
                  </a:glow>
                </a:effectLst>
                <a:latin typeface="Arial Black" panose="020B0A04020102020204" pitchFamily="34" charset="0"/>
                <a:cs typeface="Arial"/>
                <a:sym typeface="Arial"/>
              </a:rPr>
              <a:t>Exclusive Products</a:t>
            </a:r>
            <a:endParaRPr lang="en-SG" sz="7200" b="1" kern="0" spc="67" dirty="0">
              <a:ln w="9525" cmpd="sng">
                <a:solidFill>
                  <a:srgbClr val="3A81BA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3A81BA">
                    <a:alpha val="40000"/>
                  </a:srgbClr>
                </a:glo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1BED1D-7BB6-4E6D-8F58-EB52255F83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8" r="5206"/>
          <a:stretch/>
        </p:blipFill>
        <p:spPr>
          <a:xfrm rot="5400000">
            <a:off x="7392704" y="3082351"/>
            <a:ext cx="2780325" cy="1701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EAF996-4972-465F-B220-00D3C3BC22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50" r="899"/>
          <a:stretch/>
        </p:blipFill>
        <p:spPr>
          <a:xfrm rot="5400000">
            <a:off x="9401959" y="3059707"/>
            <a:ext cx="2741839" cy="1740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C7ED8-65BF-43AF-8BC7-A48B753CE3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0" r="19542"/>
          <a:stretch/>
        </p:blipFill>
        <p:spPr>
          <a:xfrm>
            <a:off x="5344905" y="3203903"/>
            <a:ext cx="2367761" cy="211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6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5A87EB-ECE1-4D0D-A1F0-CBDF297AB1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SG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68D25-DB4C-44EC-BE7F-A1A2CB89D1C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ln>
            <a:noFill/>
          </a:ln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</a:rPr>
              <a:pPr defTabSz="1219170">
                <a:buClr>
                  <a:srgbClr val="000000"/>
                </a:buClr>
              </a:pPr>
              <a:t>11</a:t>
            </a:fld>
            <a:endParaRPr lang="en" kern="0" dirty="0">
              <a:solidFill>
                <a:srgbClr val="000000"/>
              </a:solidFill>
            </a:endParaRPr>
          </a:p>
        </p:txBody>
      </p:sp>
      <p:sp>
        <p:nvSpPr>
          <p:cNvPr id="10" name="Google Shape;260;p23">
            <a:extLst>
              <a:ext uri="{FF2B5EF4-FFF2-40B4-BE49-F238E27FC236}">
                <a16:creationId xmlns:a16="http://schemas.microsoft.com/office/drawing/2014/main" id="{9C84C7D7-01B3-493D-AA60-AC0A30B88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42781" y="-45763"/>
            <a:ext cx="9220400" cy="99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SG" sz="4267" b="1" dirty="0">
                <a:solidFill>
                  <a:schemeClr val="tx1"/>
                </a:solidFill>
              </a:rPr>
              <a:t>Partner Stores : Flights &amp; Hotels</a:t>
            </a:r>
            <a:r>
              <a:rPr lang="en-SG" sz="4267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889381-0E13-4949-9A73-7041C0B1B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998" t="253" r="39291" b="1517"/>
          <a:stretch/>
        </p:blipFill>
        <p:spPr>
          <a:xfrm>
            <a:off x="7722848" y="912612"/>
            <a:ext cx="4158673" cy="3118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A89B3-F9C4-413D-BCA2-EC50DA1FF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8660">
            <a:off x="7821805" y="3466555"/>
            <a:ext cx="3885320" cy="291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AB3D89-535E-4E12-A461-6EF32133C3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40" b="17951"/>
          <a:stretch/>
        </p:blipFill>
        <p:spPr>
          <a:xfrm>
            <a:off x="6002423" y="1247363"/>
            <a:ext cx="2651864" cy="4202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6D9F95-1EA6-4BCA-A457-0E1410D51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54" y="1247363"/>
            <a:ext cx="5053788" cy="2458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2C249C-300C-45CD-8F1B-43C2036CD8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3592">
            <a:off x="539483" y="3379878"/>
            <a:ext cx="3359339" cy="2526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A7B9FE-C7A6-4581-83F1-80CFC7745E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5273">
            <a:off x="3278680" y="4236834"/>
            <a:ext cx="2946683" cy="2210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87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5A87EB-ECE1-4D0D-A1F0-CBDF297AB14C}"/>
              </a:ext>
            </a:extLst>
          </p:cNvPr>
          <p:cNvSpPr/>
          <p:nvPr/>
        </p:nvSpPr>
        <p:spPr>
          <a:xfrm>
            <a:off x="0" y="-65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SG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68D25-DB4C-44EC-BE7F-A1A2CB89D1C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ln>
            <a:noFill/>
          </a:ln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lang="en" kern="0" dirty="0">
              <a:solidFill>
                <a:srgbClr val="000000"/>
              </a:solidFill>
            </a:endParaRPr>
          </a:p>
        </p:txBody>
      </p:sp>
      <p:sp>
        <p:nvSpPr>
          <p:cNvPr id="10" name="Google Shape;260;p23">
            <a:extLst>
              <a:ext uri="{FF2B5EF4-FFF2-40B4-BE49-F238E27FC236}">
                <a16:creationId xmlns:a16="http://schemas.microsoft.com/office/drawing/2014/main" id="{9C84C7D7-01B3-493D-AA60-AC0A30B88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997" y="108379"/>
            <a:ext cx="4052785" cy="99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SG" sz="4267" b="1" dirty="0">
                <a:solidFill>
                  <a:schemeClr val="tx1"/>
                </a:solidFill>
              </a:rPr>
              <a:t>Partner Stores </a:t>
            </a:r>
            <a:endParaRPr lang="en-SG" sz="4267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12914-B598-4CC2-8A35-6A08C9DE7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73" r="18708"/>
          <a:stretch/>
        </p:blipFill>
        <p:spPr>
          <a:xfrm>
            <a:off x="1811208" y="3999001"/>
            <a:ext cx="3451192" cy="2667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3ED205-0759-46C2-AA14-CDC7EEC81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916" y="1007391"/>
            <a:ext cx="3291776" cy="2800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A0D30-FCC5-4A93-B778-E385793D8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rcRect l="2690" t="12265" r="2973" b="50000"/>
          <a:stretch/>
        </p:blipFill>
        <p:spPr>
          <a:xfrm>
            <a:off x="6311751" y="4191527"/>
            <a:ext cx="3903048" cy="24040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D1E45C-8396-4F10-9B2C-8B82C16682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935" y="1009960"/>
            <a:ext cx="3179680" cy="2770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A33825-DDB3-4419-8008-CF27CABA80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08" t="10386" r="22861"/>
          <a:stretch/>
        </p:blipFill>
        <p:spPr>
          <a:xfrm>
            <a:off x="9453746" y="4906055"/>
            <a:ext cx="1427589" cy="195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9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F42CC5F-0565-4947-B18C-7C4B3C2B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29" y="1519203"/>
            <a:ext cx="5945577" cy="29347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68D25-DB4C-44EC-BE7F-A1A2CB89D1C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ln>
            <a:noFill/>
          </a:ln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lang="en" kern="0" dirty="0">
              <a:solidFill>
                <a:srgbClr val="00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9BA15F-42DB-444A-A3A1-DA2DAA6A9CBA}"/>
              </a:ext>
            </a:extLst>
          </p:cNvPr>
          <p:cNvGrpSpPr/>
          <p:nvPr/>
        </p:nvGrpSpPr>
        <p:grpSpPr>
          <a:xfrm rot="3059484">
            <a:off x="3640511" y="4108003"/>
            <a:ext cx="2256061" cy="2238175"/>
            <a:chOff x="2452045" y="3744047"/>
            <a:chExt cx="1160722" cy="1085373"/>
          </a:xfrm>
        </p:grpSpPr>
        <p:sp>
          <p:nvSpPr>
            <p:cNvPr id="7" name="Google Shape;460;p36">
              <a:extLst>
                <a:ext uri="{FF2B5EF4-FFF2-40B4-BE49-F238E27FC236}">
                  <a16:creationId xmlns:a16="http://schemas.microsoft.com/office/drawing/2014/main" id="{FD76719C-382E-471B-9C17-9A453376710F}"/>
                </a:ext>
              </a:extLst>
            </p:cNvPr>
            <p:cNvSpPr/>
            <p:nvPr/>
          </p:nvSpPr>
          <p:spPr>
            <a:xfrm rot="12705204">
              <a:off x="2452045" y="3744047"/>
              <a:ext cx="1091710" cy="1085373"/>
            </a:xfrm>
            <a:custGeom>
              <a:avLst/>
              <a:gdLst/>
              <a:ahLst/>
              <a:cxnLst/>
              <a:rect l="l" t="t" r="r" b="b"/>
              <a:pathLst>
                <a:path w="16708" h="16611" fill="none" extrusionOk="0">
                  <a:moveTo>
                    <a:pt x="414" y="8842"/>
                  </a:moveTo>
                  <a:lnTo>
                    <a:pt x="8403" y="1048"/>
                  </a:lnTo>
                  <a:lnTo>
                    <a:pt x="8403" y="1048"/>
                  </a:lnTo>
                  <a:lnTo>
                    <a:pt x="8500" y="951"/>
                  </a:lnTo>
                  <a:lnTo>
                    <a:pt x="8597" y="829"/>
                  </a:lnTo>
                  <a:lnTo>
                    <a:pt x="8865" y="658"/>
                  </a:lnTo>
                  <a:lnTo>
                    <a:pt x="9158" y="488"/>
                  </a:lnTo>
                  <a:lnTo>
                    <a:pt x="9450" y="317"/>
                  </a:lnTo>
                  <a:lnTo>
                    <a:pt x="9450" y="317"/>
                  </a:lnTo>
                  <a:lnTo>
                    <a:pt x="9839" y="171"/>
                  </a:lnTo>
                  <a:lnTo>
                    <a:pt x="10180" y="74"/>
                  </a:lnTo>
                  <a:lnTo>
                    <a:pt x="10497" y="25"/>
                  </a:lnTo>
                  <a:lnTo>
                    <a:pt x="10814" y="1"/>
                  </a:lnTo>
                  <a:lnTo>
                    <a:pt x="15344" y="1"/>
                  </a:lnTo>
                  <a:lnTo>
                    <a:pt x="15344" y="1"/>
                  </a:lnTo>
                  <a:lnTo>
                    <a:pt x="15465" y="1"/>
                  </a:lnTo>
                  <a:lnTo>
                    <a:pt x="15587" y="49"/>
                  </a:lnTo>
                  <a:lnTo>
                    <a:pt x="15855" y="122"/>
                  </a:lnTo>
                  <a:lnTo>
                    <a:pt x="16099" y="269"/>
                  </a:lnTo>
                  <a:lnTo>
                    <a:pt x="16294" y="415"/>
                  </a:lnTo>
                  <a:lnTo>
                    <a:pt x="16294" y="415"/>
                  </a:lnTo>
                  <a:lnTo>
                    <a:pt x="16391" y="537"/>
                  </a:lnTo>
                  <a:lnTo>
                    <a:pt x="16488" y="658"/>
                  </a:lnTo>
                  <a:lnTo>
                    <a:pt x="16561" y="780"/>
                  </a:lnTo>
                  <a:lnTo>
                    <a:pt x="16610" y="902"/>
                  </a:lnTo>
                  <a:lnTo>
                    <a:pt x="16659" y="1048"/>
                  </a:lnTo>
                  <a:lnTo>
                    <a:pt x="16683" y="1170"/>
                  </a:lnTo>
                  <a:lnTo>
                    <a:pt x="16708" y="1486"/>
                  </a:lnTo>
                  <a:lnTo>
                    <a:pt x="16708" y="5992"/>
                  </a:lnTo>
                  <a:lnTo>
                    <a:pt x="16708" y="5992"/>
                  </a:lnTo>
                  <a:lnTo>
                    <a:pt x="16683" y="6309"/>
                  </a:lnTo>
                  <a:lnTo>
                    <a:pt x="16635" y="6625"/>
                  </a:lnTo>
                  <a:lnTo>
                    <a:pt x="16537" y="6942"/>
                  </a:lnTo>
                  <a:lnTo>
                    <a:pt x="16391" y="7258"/>
                  </a:lnTo>
                  <a:lnTo>
                    <a:pt x="16391" y="7258"/>
                  </a:lnTo>
                  <a:lnTo>
                    <a:pt x="16342" y="7453"/>
                  </a:lnTo>
                  <a:lnTo>
                    <a:pt x="16294" y="7624"/>
                  </a:lnTo>
                  <a:lnTo>
                    <a:pt x="16196" y="7770"/>
                  </a:lnTo>
                  <a:lnTo>
                    <a:pt x="16123" y="7916"/>
                  </a:lnTo>
                  <a:lnTo>
                    <a:pt x="15928" y="8160"/>
                  </a:lnTo>
                  <a:lnTo>
                    <a:pt x="15758" y="8403"/>
                  </a:lnTo>
                  <a:lnTo>
                    <a:pt x="7891" y="16197"/>
                  </a:lnTo>
                  <a:lnTo>
                    <a:pt x="7891" y="16197"/>
                  </a:lnTo>
                  <a:lnTo>
                    <a:pt x="7794" y="16294"/>
                  </a:lnTo>
                  <a:lnTo>
                    <a:pt x="7696" y="16392"/>
                  </a:lnTo>
                  <a:lnTo>
                    <a:pt x="7574" y="16465"/>
                  </a:lnTo>
                  <a:lnTo>
                    <a:pt x="7453" y="16513"/>
                  </a:lnTo>
                  <a:lnTo>
                    <a:pt x="7185" y="16586"/>
                  </a:lnTo>
                  <a:lnTo>
                    <a:pt x="6941" y="16611"/>
                  </a:lnTo>
                  <a:lnTo>
                    <a:pt x="6941" y="16611"/>
                  </a:lnTo>
                  <a:lnTo>
                    <a:pt x="6649" y="16586"/>
                  </a:lnTo>
                  <a:lnTo>
                    <a:pt x="6503" y="16562"/>
                  </a:lnTo>
                  <a:lnTo>
                    <a:pt x="6381" y="16513"/>
                  </a:lnTo>
                  <a:lnTo>
                    <a:pt x="6235" y="16465"/>
                  </a:lnTo>
                  <a:lnTo>
                    <a:pt x="6113" y="16392"/>
                  </a:lnTo>
                  <a:lnTo>
                    <a:pt x="5991" y="16294"/>
                  </a:lnTo>
                  <a:lnTo>
                    <a:pt x="5894" y="16197"/>
                  </a:lnTo>
                  <a:lnTo>
                    <a:pt x="414" y="10839"/>
                  </a:lnTo>
                  <a:lnTo>
                    <a:pt x="414" y="10839"/>
                  </a:lnTo>
                  <a:lnTo>
                    <a:pt x="268" y="10595"/>
                  </a:lnTo>
                  <a:lnTo>
                    <a:pt x="122" y="10352"/>
                  </a:lnTo>
                  <a:lnTo>
                    <a:pt x="24" y="10108"/>
                  </a:lnTo>
                  <a:lnTo>
                    <a:pt x="0" y="10011"/>
                  </a:lnTo>
                  <a:lnTo>
                    <a:pt x="0" y="9889"/>
                  </a:lnTo>
                  <a:lnTo>
                    <a:pt x="0" y="9889"/>
                  </a:lnTo>
                  <a:lnTo>
                    <a:pt x="0" y="9718"/>
                  </a:lnTo>
                  <a:lnTo>
                    <a:pt x="24" y="9597"/>
                  </a:lnTo>
                  <a:lnTo>
                    <a:pt x="122" y="9329"/>
                  </a:lnTo>
                  <a:lnTo>
                    <a:pt x="268" y="9061"/>
                  </a:lnTo>
                  <a:lnTo>
                    <a:pt x="414" y="8842"/>
                  </a:lnTo>
                  <a:lnTo>
                    <a:pt x="414" y="8842"/>
                  </a:lnTo>
                  <a:close/>
                  <a:moveTo>
                    <a:pt x="12519" y="4190"/>
                  </a:moveTo>
                  <a:lnTo>
                    <a:pt x="12519" y="4190"/>
                  </a:lnTo>
                  <a:lnTo>
                    <a:pt x="12689" y="4336"/>
                  </a:lnTo>
                  <a:lnTo>
                    <a:pt x="12859" y="4433"/>
                  </a:lnTo>
                  <a:lnTo>
                    <a:pt x="13030" y="4482"/>
                  </a:lnTo>
                  <a:lnTo>
                    <a:pt x="13249" y="4482"/>
                  </a:lnTo>
                  <a:lnTo>
                    <a:pt x="13249" y="4482"/>
                  </a:lnTo>
                  <a:lnTo>
                    <a:pt x="13444" y="4482"/>
                  </a:lnTo>
                  <a:lnTo>
                    <a:pt x="13615" y="4433"/>
                  </a:lnTo>
                  <a:lnTo>
                    <a:pt x="13761" y="4336"/>
                  </a:lnTo>
                  <a:lnTo>
                    <a:pt x="13882" y="4190"/>
                  </a:lnTo>
                  <a:lnTo>
                    <a:pt x="13882" y="4190"/>
                  </a:lnTo>
                  <a:lnTo>
                    <a:pt x="14029" y="4044"/>
                  </a:lnTo>
                  <a:lnTo>
                    <a:pt x="14102" y="3873"/>
                  </a:lnTo>
                  <a:lnTo>
                    <a:pt x="14150" y="3727"/>
                  </a:lnTo>
                  <a:lnTo>
                    <a:pt x="14175" y="3557"/>
                  </a:lnTo>
                  <a:lnTo>
                    <a:pt x="14175" y="3557"/>
                  </a:lnTo>
                  <a:lnTo>
                    <a:pt x="14150" y="3362"/>
                  </a:lnTo>
                  <a:lnTo>
                    <a:pt x="14102" y="3167"/>
                  </a:lnTo>
                  <a:lnTo>
                    <a:pt x="14029" y="2996"/>
                  </a:lnTo>
                  <a:lnTo>
                    <a:pt x="13882" y="2850"/>
                  </a:lnTo>
                  <a:lnTo>
                    <a:pt x="13882" y="2850"/>
                  </a:lnTo>
                  <a:lnTo>
                    <a:pt x="13761" y="2728"/>
                  </a:lnTo>
                  <a:lnTo>
                    <a:pt x="13615" y="2655"/>
                  </a:lnTo>
                  <a:lnTo>
                    <a:pt x="13444" y="2582"/>
                  </a:lnTo>
                  <a:lnTo>
                    <a:pt x="13249" y="2558"/>
                  </a:lnTo>
                  <a:lnTo>
                    <a:pt x="13249" y="2558"/>
                  </a:lnTo>
                  <a:lnTo>
                    <a:pt x="13030" y="2582"/>
                  </a:lnTo>
                  <a:lnTo>
                    <a:pt x="12859" y="2655"/>
                  </a:lnTo>
                  <a:lnTo>
                    <a:pt x="12689" y="2728"/>
                  </a:lnTo>
                  <a:lnTo>
                    <a:pt x="12519" y="2850"/>
                  </a:lnTo>
                  <a:lnTo>
                    <a:pt x="12519" y="2850"/>
                  </a:lnTo>
                  <a:lnTo>
                    <a:pt x="12445" y="2996"/>
                  </a:lnTo>
                  <a:lnTo>
                    <a:pt x="12372" y="3167"/>
                  </a:lnTo>
                  <a:lnTo>
                    <a:pt x="12324" y="3362"/>
                  </a:lnTo>
                  <a:lnTo>
                    <a:pt x="12324" y="3557"/>
                  </a:lnTo>
                  <a:lnTo>
                    <a:pt x="12324" y="3557"/>
                  </a:lnTo>
                  <a:lnTo>
                    <a:pt x="12324" y="3727"/>
                  </a:lnTo>
                  <a:lnTo>
                    <a:pt x="12372" y="3873"/>
                  </a:lnTo>
                  <a:lnTo>
                    <a:pt x="12445" y="4044"/>
                  </a:lnTo>
                  <a:lnTo>
                    <a:pt x="12519" y="4190"/>
                  </a:lnTo>
                  <a:lnTo>
                    <a:pt x="12519" y="4190"/>
                  </a:lnTo>
                  <a:close/>
                </a:path>
              </a:pathLst>
            </a:custGeom>
            <a:solidFill>
              <a:schemeClr val="tx1"/>
            </a:solidFill>
            <a:ln w="19050" cap="rnd" cmpd="sng">
              <a:solidFill>
                <a:schemeClr val="tx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53FD6C-F67C-4A4F-8DB2-BB2833F3834B}"/>
                </a:ext>
              </a:extLst>
            </p:cNvPr>
            <p:cNvSpPr txBox="1"/>
            <p:nvPr/>
          </p:nvSpPr>
          <p:spPr>
            <a:xfrm rot="20788750">
              <a:off x="2572243" y="4180959"/>
              <a:ext cx="1040524" cy="2438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SG" sz="2667" kern="0" dirty="0">
                  <a:solidFill>
                    <a:srgbClr val="000000"/>
                  </a:solidFill>
                  <a:latin typeface="Abel" panose="020B0604020202020204" charset="0"/>
                  <a:cs typeface="Arial"/>
                  <a:sym typeface="Arial"/>
                </a:rPr>
                <a:t>$1,692.40</a:t>
              </a:r>
            </a:p>
          </p:txBody>
        </p:sp>
      </p:grpSp>
      <p:sp>
        <p:nvSpPr>
          <p:cNvPr id="10" name="Google Shape;260;p23">
            <a:extLst>
              <a:ext uri="{FF2B5EF4-FFF2-40B4-BE49-F238E27FC236}">
                <a16:creationId xmlns:a16="http://schemas.microsoft.com/office/drawing/2014/main" id="{9C84C7D7-01B3-493D-AA60-AC0A30B88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1" y="524003"/>
            <a:ext cx="6512791" cy="99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SG" sz="4267" b="1" dirty="0">
                <a:solidFill>
                  <a:schemeClr val="tx1"/>
                </a:solidFill>
              </a:rPr>
              <a:t>Partner Stores : Flights</a:t>
            </a:r>
            <a:r>
              <a:rPr lang="en-SG" sz="4267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27" name="Google Shape;656;p36">
            <a:extLst>
              <a:ext uri="{FF2B5EF4-FFF2-40B4-BE49-F238E27FC236}">
                <a16:creationId xmlns:a16="http://schemas.microsoft.com/office/drawing/2014/main" id="{61FCC2AB-4612-4A9E-94AE-EEA0885ED821}"/>
              </a:ext>
            </a:extLst>
          </p:cNvPr>
          <p:cNvGrpSpPr/>
          <p:nvPr/>
        </p:nvGrpSpPr>
        <p:grpSpPr>
          <a:xfrm>
            <a:off x="491393" y="287908"/>
            <a:ext cx="472193" cy="472193"/>
            <a:chOff x="5964175" y="4329750"/>
            <a:chExt cx="421350" cy="421350"/>
          </a:xfrm>
        </p:grpSpPr>
        <p:sp>
          <p:nvSpPr>
            <p:cNvPr id="28" name="Google Shape;657;p36">
              <a:extLst>
                <a:ext uri="{FF2B5EF4-FFF2-40B4-BE49-F238E27FC236}">
                  <a16:creationId xmlns:a16="http://schemas.microsoft.com/office/drawing/2014/main" id="{F2AA854B-C6D2-4D87-B86F-8B344DF2640D}"/>
                </a:ext>
              </a:extLst>
            </p:cNvPr>
            <p:cNvSpPr/>
            <p:nvPr/>
          </p:nvSpPr>
          <p:spPr>
            <a:xfrm>
              <a:off x="5964175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19050" cap="rnd" cmpd="sng">
              <a:solidFill>
                <a:schemeClr val="tx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58;p36">
              <a:extLst>
                <a:ext uri="{FF2B5EF4-FFF2-40B4-BE49-F238E27FC236}">
                  <a16:creationId xmlns:a16="http://schemas.microsoft.com/office/drawing/2014/main" id="{42122BE3-A5D2-42A8-9544-3B8D23E57021}"/>
                </a:ext>
              </a:extLst>
            </p:cNvPr>
            <p:cNvSpPr/>
            <p:nvPr/>
          </p:nvSpPr>
          <p:spPr>
            <a:xfrm>
              <a:off x="6322800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tx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7C2D22A-60B6-4095-BDEC-4401EC625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944" y="3660778"/>
            <a:ext cx="5990469" cy="2934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CC6EA8A-A3E5-4F8B-A346-B26AFC3268EE}"/>
              </a:ext>
            </a:extLst>
          </p:cNvPr>
          <p:cNvGrpSpPr/>
          <p:nvPr/>
        </p:nvGrpSpPr>
        <p:grpSpPr>
          <a:xfrm rot="19348172">
            <a:off x="9415341" y="2570740"/>
            <a:ext cx="2180987" cy="1999483"/>
            <a:chOff x="4248131" y="1703329"/>
            <a:chExt cx="1183898" cy="1085373"/>
          </a:xfrm>
        </p:grpSpPr>
        <p:sp>
          <p:nvSpPr>
            <p:cNvPr id="15" name="Google Shape;460;p36">
              <a:extLst>
                <a:ext uri="{FF2B5EF4-FFF2-40B4-BE49-F238E27FC236}">
                  <a16:creationId xmlns:a16="http://schemas.microsoft.com/office/drawing/2014/main" id="{C53D259D-1DC9-48CE-BC79-920222BF9D65}"/>
                </a:ext>
              </a:extLst>
            </p:cNvPr>
            <p:cNvSpPr/>
            <p:nvPr/>
          </p:nvSpPr>
          <p:spPr>
            <a:xfrm rot="12705204">
              <a:off x="4248131" y="1703329"/>
              <a:ext cx="1091710" cy="1085373"/>
            </a:xfrm>
            <a:custGeom>
              <a:avLst/>
              <a:gdLst/>
              <a:ahLst/>
              <a:cxnLst/>
              <a:rect l="l" t="t" r="r" b="b"/>
              <a:pathLst>
                <a:path w="16708" h="16611" fill="none" extrusionOk="0">
                  <a:moveTo>
                    <a:pt x="414" y="8842"/>
                  </a:moveTo>
                  <a:lnTo>
                    <a:pt x="8403" y="1048"/>
                  </a:lnTo>
                  <a:lnTo>
                    <a:pt x="8403" y="1048"/>
                  </a:lnTo>
                  <a:lnTo>
                    <a:pt x="8500" y="951"/>
                  </a:lnTo>
                  <a:lnTo>
                    <a:pt x="8597" y="829"/>
                  </a:lnTo>
                  <a:lnTo>
                    <a:pt x="8865" y="658"/>
                  </a:lnTo>
                  <a:lnTo>
                    <a:pt x="9158" y="488"/>
                  </a:lnTo>
                  <a:lnTo>
                    <a:pt x="9450" y="317"/>
                  </a:lnTo>
                  <a:lnTo>
                    <a:pt x="9450" y="317"/>
                  </a:lnTo>
                  <a:lnTo>
                    <a:pt x="9839" y="171"/>
                  </a:lnTo>
                  <a:lnTo>
                    <a:pt x="10180" y="74"/>
                  </a:lnTo>
                  <a:lnTo>
                    <a:pt x="10497" y="25"/>
                  </a:lnTo>
                  <a:lnTo>
                    <a:pt x="10814" y="1"/>
                  </a:lnTo>
                  <a:lnTo>
                    <a:pt x="15344" y="1"/>
                  </a:lnTo>
                  <a:lnTo>
                    <a:pt x="15344" y="1"/>
                  </a:lnTo>
                  <a:lnTo>
                    <a:pt x="15465" y="1"/>
                  </a:lnTo>
                  <a:lnTo>
                    <a:pt x="15587" y="49"/>
                  </a:lnTo>
                  <a:lnTo>
                    <a:pt x="15855" y="122"/>
                  </a:lnTo>
                  <a:lnTo>
                    <a:pt x="16099" y="269"/>
                  </a:lnTo>
                  <a:lnTo>
                    <a:pt x="16294" y="415"/>
                  </a:lnTo>
                  <a:lnTo>
                    <a:pt x="16294" y="415"/>
                  </a:lnTo>
                  <a:lnTo>
                    <a:pt x="16391" y="537"/>
                  </a:lnTo>
                  <a:lnTo>
                    <a:pt x="16488" y="658"/>
                  </a:lnTo>
                  <a:lnTo>
                    <a:pt x="16561" y="780"/>
                  </a:lnTo>
                  <a:lnTo>
                    <a:pt x="16610" y="902"/>
                  </a:lnTo>
                  <a:lnTo>
                    <a:pt x="16659" y="1048"/>
                  </a:lnTo>
                  <a:lnTo>
                    <a:pt x="16683" y="1170"/>
                  </a:lnTo>
                  <a:lnTo>
                    <a:pt x="16708" y="1486"/>
                  </a:lnTo>
                  <a:lnTo>
                    <a:pt x="16708" y="5992"/>
                  </a:lnTo>
                  <a:lnTo>
                    <a:pt x="16708" y="5992"/>
                  </a:lnTo>
                  <a:lnTo>
                    <a:pt x="16683" y="6309"/>
                  </a:lnTo>
                  <a:lnTo>
                    <a:pt x="16635" y="6625"/>
                  </a:lnTo>
                  <a:lnTo>
                    <a:pt x="16537" y="6942"/>
                  </a:lnTo>
                  <a:lnTo>
                    <a:pt x="16391" y="7258"/>
                  </a:lnTo>
                  <a:lnTo>
                    <a:pt x="16391" y="7258"/>
                  </a:lnTo>
                  <a:lnTo>
                    <a:pt x="16342" y="7453"/>
                  </a:lnTo>
                  <a:lnTo>
                    <a:pt x="16294" y="7624"/>
                  </a:lnTo>
                  <a:lnTo>
                    <a:pt x="16196" y="7770"/>
                  </a:lnTo>
                  <a:lnTo>
                    <a:pt x="16123" y="7916"/>
                  </a:lnTo>
                  <a:lnTo>
                    <a:pt x="15928" y="8160"/>
                  </a:lnTo>
                  <a:lnTo>
                    <a:pt x="15758" y="8403"/>
                  </a:lnTo>
                  <a:lnTo>
                    <a:pt x="7891" y="16197"/>
                  </a:lnTo>
                  <a:lnTo>
                    <a:pt x="7891" y="16197"/>
                  </a:lnTo>
                  <a:lnTo>
                    <a:pt x="7794" y="16294"/>
                  </a:lnTo>
                  <a:lnTo>
                    <a:pt x="7696" y="16392"/>
                  </a:lnTo>
                  <a:lnTo>
                    <a:pt x="7574" y="16465"/>
                  </a:lnTo>
                  <a:lnTo>
                    <a:pt x="7453" y="16513"/>
                  </a:lnTo>
                  <a:lnTo>
                    <a:pt x="7185" y="16586"/>
                  </a:lnTo>
                  <a:lnTo>
                    <a:pt x="6941" y="16611"/>
                  </a:lnTo>
                  <a:lnTo>
                    <a:pt x="6941" y="16611"/>
                  </a:lnTo>
                  <a:lnTo>
                    <a:pt x="6649" y="16586"/>
                  </a:lnTo>
                  <a:lnTo>
                    <a:pt x="6503" y="16562"/>
                  </a:lnTo>
                  <a:lnTo>
                    <a:pt x="6381" y="16513"/>
                  </a:lnTo>
                  <a:lnTo>
                    <a:pt x="6235" y="16465"/>
                  </a:lnTo>
                  <a:lnTo>
                    <a:pt x="6113" y="16392"/>
                  </a:lnTo>
                  <a:lnTo>
                    <a:pt x="5991" y="16294"/>
                  </a:lnTo>
                  <a:lnTo>
                    <a:pt x="5894" y="16197"/>
                  </a:lnTo>
                  <a:lnTo>
                    <a:pt x="414" y="10839"/>
                  </a:lnTo>
                  <a:lnTo>
                    <a:pt x="414" y="10839"/>
                  </a:lnTo>
                  <a:lnTo>
                    <a:pt x="268" y="10595"/>
                  </a:lnTo>
                  <a:lnTo>
                    <a:pt x="122" y="10352"/>
                  </a:lnTo>
                  <a:lnTo>
                    <a:pt x="24" y="10108"/>
                  </a:lnTo>
                  <a:lnTo>
                    <a:pt x="0" y="10011"/>
                  </a:lnTo>
                  <a:lnTo>
                    <a:pt x="0" y="9889"/>
                  </a:lnTo>
                  <a:lnTo>
                    <a:pt x="0" y="9889"/>
                  </a:lnTo>
                  <a:lnTo>
                    <a:pt x="0" y="9718"/>
                  </a:lnTo>
                  <a:lnTo>
                    <a:pt x="24" y="9597"/>
                  </a:lnTo>
                  <a:lnTo>
                    <a:pt x="122" y="9329"/>
                  </a:lnTo>
                  <a:lnTo>
                    <a:pt x="268" y="9061"/>
                  </a:lnTo>
                  <a:lnTo>
                    <a:pt x="414" y="8842"/>
                  </a:lnTo>
                  <a:lnTo>
                    <a:pt x="414" y="8842"/>
                  </a:lnTo>
                  <a:close/>
                  <a:moveTo>
                    <a:pt x="12519" y="4190"/>
                  </a:moveTo>
                  <a:lnTo>
                    <a:pt x="12519" y="4190"/>
                  </a:lnTo>
                  <a:lnTo>
                    <a:pt x="12689" y="4336"/>
                  </a:lnTo>
                  <a:lnTo>
                    <a:pt x="12859" y="4433"/>
                  </a:lnTo>
                  <a:lnTo>
                    <a:pt x="13030" y="4482"/>
                  </a:lnTo>
                  <a:lnTo>
                    <a:pt x="13249" y="4482"/>
                  </a:lnTo>
                  <a:lnTo>
                    <a:pt x="13249" y="4482"/>
                  </a:lnTo>
                  <a:lnTo>
                    <a:pt x="13444" y="4482"/>
                  </a:lnTo>
                  <a:lnTo>
                    <a:pt x="13615" y="4433"/>
                  </a:lnTo>
                  <a:lnTo>
                    <a:pt x="13761" y="4336"/>
                  </a:lnTo>
                  <a:lnTo>
                    <a:pt x="13882" y="4190"/>
                  </a:lnTo>
                  <a:lnTo>
                    <a:pt x="13882" y="4190"/>
                  </a:lnTo>
                  <a:lnTo>
                    <a:pt x="14029" y="4044"/>
                  </a:lnTo>
                  <a:lnTo>
                    <a:pt x="14102" y="3873"/>
                  </a:lnTo>
                  <a:lnTo>
                    <a:pt x="14150" y="3727"/>
                  </a:lnTo>
                  <a:lnTo>
                    <a:pt x="14175" y="3557"/>
                  </a:lnTo>
                  <a:lnTo>
                    <a:pt x="14175" y="3557"/>
                  </a:lnTo>
                  <a:lnTo>
                    <a:pt x="14150" y="3362"/>
                  </a:lnTo>
                  <a:lnTo>
                    <a:pt x="14102" y="3167"/>
                  </a:lnTo>
                  <a:lnTo>
                    <a:pt x="14029" y="2996"/>
                  </a:lnTo>
                  <a:lnTo>
                    <a:pt x="13882" y="2850"/>
                  </a:lnTo>
                  <a:lnTo>
                    <a:pt x="13882" y="2850"/>
                  </a:lnTo>
                  <a:lnTo>
                    <a:pt x="13761" y="2728"/>
                  </a:lnTo>
                  <a:lnTo>
                    <a:pt x="13615" y="2655"/>
                  </a:lnTo>
                  <a:lnTo>
                    <a:pt x="13444" y="2582"/>
                  </a:lnTo>
                  <a:lnTo>
                    <a:pt x="13249" y="2558"/>
                  </a:lnTo>
                  <a:lnTo>
                    <a:pt x="13249" y="2558"/>
                  </a:lnTo>
                  <a:lnTo>
                    <a:pt x="13030" y="2582"/>
                  </a:lnTo>
                  <a:lnTo>
                    <a:pt x="12859" y="2655"/>
                  </a:lnTo>
                  <a:lnTo>
                    <a:pt x="12689" y="2728"/>
                  </a:lnTo>
                  <a:lnTo>
                    <a:pt x="12519" y="2850"/>
                  </a:lnTo>
                  <a:lnTo>
                    <a:pt x="12519" y="2850"/>
                  </a:lnTo>
                  <a:lnTo>
                    <a:pt x="12445" y="2996"/>
                  </a:lnTo>
                  <a:lnTo>
                    <a:pt x="12372" y="3167"/>
                  </a:lnTo>
                  <a:lnTo>
                    <a:pt x="12324" y="3362"/>
                  </a:lnTo>
                  <a:lnTo>
                    <a:pt x="12324" y="3557"/>
                  </a:lnTo>
                  <a:lnTo>
                    <a:pt x="12324" y="3557"/>
                  </a:lnTo>
                  <a:lnTo>
                    <a:pt x="12324" y="3727"/>
                  </a:lnTo>
                  <a:lnTo>
                    <a:pt x="12372" y="3873"/>
                  </a:lnTo>
                  <a:lnTo>
                    <a:pt x="12445" y="4044"/>
                  </a:lnTo>
                  <a:lnTo>
                    <a:pt x="12519" y="4190"/>
                  </a:lnTo>
                  <a:lnTo>
                    <a:pt x="12519" y="4190"/>
                  </a:lnTo>
                  <a:close/>
                </a:path>
              </a:pathLst>
            </a:custGeom>
            <a:solidFill>
              <a:schemeClr val="tx1"/>
            </a:solidFill>
            <a:ln w="19050" cap="rnd" cmpd="sng">
              <a:solidFill>
                <a:schemeClr val="tx1"/>
              </a:solidFill>
              <a:prstDash val="solid"/>
              <a:miter lim="24354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577CA7-3A3C-4B50-81D5-04A43666E638}"/>
                </a:ext>
              </a:extLst>
            </p:cNvPr>
            <p:cNvSpPr txBox="1"/>
            <p:nvPr/>
          </p:nvSpPr>
          <p:spPr>
            <a:xfrm rot="20852347">
              <a:off x="4391505" y="2039683"/>
              <a:ext cx="1040524" cy="317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SG" sz="3200" kern="0" dirty="0">
                  <a:solidFill>
                    <a:srgbClr val="000000"/>
                  </a:solidFill>
                  <a:latin typeface="Abel" panose="020B0604020202020204" charset="0"/>
                  <a:cs typeface="Arial"/>
                  <a:sym typeface="Arial"/>
                </a:rPr>
                <a:t>$627.10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1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5F4EE6-A652-4778-A03F-8C1BBB0B6A27}"/>
              </a:ext>
            </a:extLst>
          </p:cNvPr>
          <p:cNvSpPr/>
          <p:nvPr/>
        </p:nvSpPr>
        <p:spPr>
          <a:xfrm>
            <a:off x="15011" y="16845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en-SG" sz="1867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FDBA6C-6311-42D5-B30F-9236DEB21977}"/>
              </a:ext>
            </a:extLst>
          </p:cNvPr>
          <p:cNvSpPr/>
          <p:nvPr/>
        </p:nvSpPr>
        <p:spPr>
          <a:xfrm>
            <a:off x="3994628" y="3874766"/>
            <a:ext cx="3801035" cy="225080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SG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2" name="Google Shape;262;p2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14</a:t>
            </a:fld>
            <a:endParaRPr kern="0"/>
          </a:p>
        </p:txBody>
      </p:sp>
      <p:pic>
        <p:nvPicPr>
          <p:cNvPr id="14" name="Picture 2" descr="Image result for shoplocal shop.com">
            <a:extLst>
              <a:ext uri="{FF2B5EF4-FFF2-40B4-BE49-F238E27FC236}">
                <a16:creationId xmlns:a16="http://schemas.microsoft.com/office/drawing/2014/main" id="{3AD184A9-E233-48FC-ABE6-816FD5DCB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51" y="-51477"/>
            <a:ext cx="3457668" cy="12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2BC2D5-C080-4E26-A8F5-706C98FAE06D}"/>
              </a:ext>
            </a:extLst>
          </p:cNvPr>
          <p:cNvSpPr/>
          <p:nvPr/>
        </p:nvSpPr>
        <p:spPr>
          <a:xfrm>
            <a:off x="8268002" y="131108"/>
            <a:ext cx="2774156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ln/>
                <a:solidFill>
                  <a:srgbClr val="57A7B5"/>
                </a:solidFill>
                <a:latin typeface="Roboto Slab" panose="020B0604020202020204" charset="0"/>
                <a:ea typeface="Roboto Slab" panose="020B0604020202020204" charset="0"/>
                <a:cs typeface="Arial"/>
                <a:sym typeface="Arial"/>
              </a:rPr>
              <a:t>Birthdays</a:t>
            </a:r>
          </a:p>
        </p:txBody>
      </p:sp>
      <p:pic>
        <p:nvPicPr>
          <p:cNvPr id="12" name="Picture 2" descr="Image may contain: dessert and food">
            <a:extLst>
              <a:ext uri="{FF2B5EF4-FFF2-40B4-BE49-F238E27FC236}">
                <a16:creationId xmlns:a16="http://schemas.microsoft.com/office/drawing/2014/main" id="{AA4B57A2-472C-47D9-AAC5-16C4DB6EB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39" r="10426"/>
          <a:stretch/>
        </p:blipFill>
        <p:spPr bwMode="auto">
          <a:xfrm rot="21343843">
            <a:off x="659452" y="1698352"/>
            <a:ext cx="3630933" cy="240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2" descr="Image may contain: 3 people, people smiling, people standing">
            <a:extLst>
              <a:ext uri="{FF2B5EF4-FFF2-40B4-BE49-F238E27FC236}">
                <a16:creationId xmlns:a16="http://schemas.microsoft.com/office/drawing/2014/main" id="{3CFB2AF5-CD0F-4895-9A76-28C16AE9B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65" r="14827"/>
          <a:stretch/>
        </p:blipFill>
        <p:spPr bwMode="auto">
          <a:xfrm>
            <a:off x="8063873" y="1231910"/>
            <a:ext cx="3756923" cy="5095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B90622-A389-4CD9-B425-4650E41C0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520" y="410764"/>
            <a:ext cx="2311539" cy="2311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B5FC63-0F70-4BD8-8562-B207C43D55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056">
            <a:off x="6007387" y="892576"/>
            <a:ext cx="2978048" cy="2072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C16877-D1D1-4EA2-B114-65E4A7539E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325" y="3318457"/>
            <a:ext cx="2105340" cy="2807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Image may contain: 2 people, people smiling, people eating, people sitting, table, indoor and food">
            <a:extLst>
              <a:ext uri="{FF2B5EF4-FFF2-40B4-BE49-F238E27FC236}">
                <a16:creationId xmlns:a16="http://schemas.microsoft.com/office/drawing/2014/main" id="{1AC6888C-0D8B-41F3-871B-7DD87313E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52" b="20224"/>
          <a:stretch/>
        </p:blipFill>
        <p:spPr bwMode="auto">
          <a:xfrm>
            <a:off x="3151845" y="3278137"/>
            <a:ext cx="2162179" cy="3007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062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FD5A0-E2CF-478C-B9F6-B6F21E00D1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15</a:t>
            </a:fld>
            <a:endParaRPr lang="en" kern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62B8AD-9060-4ADA-8584-C8B12C1A925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7363" y="1533633"/>
            <a:ext cx="5974167" cy="4799503"/>
          </a:xfrm>
        </p:spPr>
        <p:txBody>
          <a:bodyPr/>
          <a:lstStyle/>
          <a:p>
            <a:pPr marL="50799" indent="0" algn="ctr">
              <a:buNone/>
            </a:pPr>
            <a:r>
              <a:rPr lang="en-SG" sz="3733" b="1" dirty="0">
                <a:solidFill>
                  <a:schemeClr val="tx1"/>
                </a:solidFill>
              </a:rPr>
              <a:t>Shopping Annuity</a:t>
            </a:r>
            <a:r>
              <a:rPr lang="en-SG" sz="3733" dirty="0">
                <a:solidFill>
                  <a:schemeClr val="tx1"/>
                </a:solidFill>
              </a:rPr>
              <a:t> is </a:t>
            </a:r>
          </a:p>
          <a:p>
            <a:pPr marL="50799" indent="0" algn="ctr">
              <a:buNone/>
            </a:pPr>
            <a:r>
              <a:rPr lang="en-SG" sz="3733" dirty="0">
                <a:solidFill>
                  <a:schemeClr val="tx1"/>
                </a:solidFill>
              </a:rPr>
              <a:t>A revolutionary concept that allows </a:t>
            </a:r>
            <a:r>
              <a:rPr lang="en-SG" sz="3733" b="1" i="1" dirty="0">
                <a:solidFill>
                  <a:schemeClr val="tx1"/>
                </a:solidFill>
              </a:rPr>
              <a:t>AVERAGE,</a:t>
            </a:r>
            <a:r>
              <a:rPr lang="en-SG" sz="3733" i="1" dirty="0">
                <a:solidFill>
                  <a:schemeClr val="tx1"/>
                </a:solidFill>
              </a:rPr>
              <a:t> </a:t>
            </a:r>
            <a:r>
              <a:rPr lang="en-SG" sz="3733" b="1" i="1" dirty="0">
                <a:solidFill>
                  <a:schemeClr val="tx1"/>
                </a:solidFill>
              </a:rPr>
              <a:t>ORDINARY PEOPLE  </a:t>
            </a:r>
            <a:r>
              <a:rPr lang="en-SG" sz="3733" dirty="0">
                <a:solidFill>
                  <a:schemeClr val="tx1"/>
                </a:solidFill>
              </a:rPr>
              <a:t>like us to create OUR OWN economy through our DAILY SPENDING and SHOPPING.- </a:t>
            </a:r>
            <a:r>
              <a:rPr lang="en-SG" sz="3733" b="1" dirty="0">
                <a:solidFill>
                  <a:schemeClr val="tx1"/>
                </a:solidFill>
              </a:rPr>
              <a:t>JR</a:t>
            </a:r>
          </a:p>
        </p:txBody>
      </p:sp>
    </p:spTree>
    <p:extLst>
      <p:ext uri="{BB962C8B-B14F-4D97-AF65-F5344CB8AC3E}">
        <p14:creationId xmlns:p14="http://schemas.microsoft.com/office/powerpoint/2010/main" val="12635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D370C-E1B1-4661-8AC3-EC828FD8E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283" y="1073056"/>
            <a:ext cx="8385847" cy="3464940"/>
          </a:xfrm>
        </p:spPr>
        <p:txBody>
          <a:bodyPr/>
          <a:lstStyle/>
          <a:p>
            <a:r>
              <a:rPr lang="en-SG" sz="4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IF YOU NEVER TRY, </a:t>
            </a:r>
            <a:br>
              <a:rPr lang="en-SG" sz="4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</a:br>
            <a:r>
              <a:rPr lang="en-SG" sz="4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YOU WILL NEVER KNOW </a:t>
            </a:r>
            <a:br>
              <a:rPr lang="en-SG" sz="4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</a:br>
            <a:r>
              <a:rPr lang="en-SG" sz="4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- JR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D46F2-BC22-4A66-816B-A6E5C37CDAB3}"/>
              </a:ext>
            </a:extLst>
          </p:cNvPr>
          <p:cNvSpPr/>
          <p:nvPr/>
        </p:nvSpPr>
        <p:spPr>
          <a:xfrm>
            <a:off x="5520767" y="4850626"/>
            <a:ext cx="4610879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8B81D2"/>
                  </a:outerShdw>
                </a:effectLst>
                <a:latin typeface="Roboto Slab" panose="020B0604020202020204" charset="0"/>
                <a:ea typeface="Roboto Slab" panose="020B0604020202020204" charset="0"/>
                <a:cs typeface="Arial"/>
                <a:sym typeface="Arial"/>
              </a:rPr>
              <a:t>NTNK!</a:t>
            </a:r>
          </a:p>
        </p:txBody>
      </p:sp>
    </p:spTree>
    <p:extLst>
      <p:ext uri="{BB962C8B-B14F-4D97-AF65-F5344CB8AC3E}">
        <p14:creationId xmlns:p14="http://schemas.microsoft.com/office/powerpoint/2010/main" val="1954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84" y="3865802"/>
            <a:ext cx="1403430" cy="1403430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589338" y="498388"/>
            <a:ext cx="2483943" cy="2267328"/>
            <a:chOff x="589882" y="421654"/>
            <a:chExt cx="2483943" cy="2267328"/>
          </a:xfrm>
        </p:grpSpPr>
        <p:grpSp>
          <p:nvGrpSpPr>
            <p:cNvPr id="9" name="Group 8"/>
            <p:cNvGrpSpPr/>
            <p:nvPr/>
          </p:nvGrpSpPr>
          <p:grpSpPr>
            <a:xfrm>
              <a:off x="589882" y="421654"/>
              <a:ext cx="2483943" cy="2267328"/>
              <a:chOff x="462557" y="305904"/>
              <a:chExt cx="2483943" cy="226732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252" y="305904"/>
                <a:ext cx="1917148" cy="191714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62557" y="2050012"/>
                <a:ext cx="24839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Daily Essential Kit+ 1 x OPC-3</a:t>
                </a:r>
                <a:r>
                  <a:rPr lang="en-US" sz="1400" dirty="0">
                    <a:latin typeface="Calibri" panose="020F0502020204030204" pitchFamily="34" charset="0"/>
                  </a:rPr>
                  <a:t>™</a:t>
                </a:r>
                <a:r>
                  <a:rPr lang="en-US" sz="1400" dirty="0"/>
                  <a:t>   131.5BV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6609" r="43739" b="9239"/>
            <a:stretch/>
          </p:blipFill>
          <p:spPr>
            <a:xfrm>
              <a:off x="2441726" y="889561"/>
              <a:ext cx="538441" cy="123245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429200" y="883489"/>
            <a:ext cx="1141533" cy="1926021"/>
            <a:chOff x="3987058" y="762236"/>
            <a:chExt cx="1141533" cy="19260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28511" r="31478" b="10283"/>
            <a:stretch/>
          </p:blipFill>
          <p:spPr>
            <a:xfrm>
              <a:off x="4000605" y="773811"/>
              <a:ext cx="524354" cy="117578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33293" r="31478" b="10283"/>
            <a:stretch/>
          </p:blipFill>
          <p:spPr>
            <a:xfrm>
              <a:off x="4550080" y="762236"/>
              <a:ext cx="461685" cy="11757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987058" y="1949593"/>
              <a:ext cx="11415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Digestive Enzymes x 2</a:t>
              </a:r>
            </a:p>
            <a:p>
              <a:pPr algn="ctr"/>
              <a:r>
                <a:rPr lang="en-US" sz="1400" dirty="0"/>
                <a:t>36BV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03163" y="797902"/>
            <a:ext cx="2020125" cy="1846499"/>
            <a:chOff x="5273772" y="666420"/>
            <a:chExt cx="2020125" cy="18464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25625"/>
            <a:stretch/>
          </p:blipFill>
          <p:spPr>
            <a:xfrm>
              <a:off x="5852284" y="666420"/>
              <a:ext cx="1153782" cy="155130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73772" y="1989699"/>
              <a:ext cx="2020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Joint Support + 1 Fish Oil</a:t>
              </a:r>
            </a:p>
            <a:p>
              <a:pPr algn="ctr"/>
              <a:r>
                <a:rPr lang="en-US" sz="1400" dirty="0"/>
                <a:t>72 BV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66187" y="1152804"/>
            <a:ext cx="1282417" cy="1401482"/>
            <a:chOff x="7159218" y="1036391"/>
            <a:chExt cx="1282417" cy="140148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/>
            <a:srcRect l="27510" t="7343" r="26425" b="7440"/>
            <a:stretch/>
          </p:blipFill>
          <p:spPr>
            <a:xfrm>
              <a:off x="7378753" y="1041494"/>
              <a:ext cx="451301" cy="83488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l="27510" t="7343" r="26425" b="7440"/>
            <a:stretch/>
          </p:blipFill>
          <p:spPr>
            <a:xfrm>
              <a:off x="7830054" y="1036391"/>
              <a:ext cx="451301" cy="83488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59218" y="1914653"/>
              <a:ext cx="1282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Probiotics x 2</a:t>
              </a:r>
            </a:p>
            <a:p>
              <a:pPr algn="ctr"/>
              <a:r>
                <a:rPr lang="en-US" sz="1400" dirty="0"/>
                <a:t>40 BV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198280" y="800207"/>
            <a:ext cx="2119035" cy="1976767"/>
            <a:chOff x="8712577" y="646425"/>
            <a:chExt cx="2119035" cy="197676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/>
            <a:srcRect l="29498" r="28484"/>
            <a:stretch/>
          </p:blipFill>
          <p:spPr>
            <a:xfrm>
              <a:off x="8712577" y="646425"/>
              <a:ext cx="793162" cy="188766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5861" t="19524" r="4487" b="8522"/>
            <a:stretch/>
          </p:blipFill>
          <p:spPr>
            <a:xfrm>
              <a:off x="9362515" y="787060"/>
              <a:ext cx="1379474" cy="110714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161744" y="1884528"/>
              <a:ext cx="16698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 Aloe Juice </a:t>
              </a:r>
            </a:p>
            <a:p>
              <a:pPr algn="ctr"/>
              <a:r>
                <a:rPr lang="en-US" sz="1400" dirty="0"/>
                <a:t>+ 2 Aloe Powder</a:t>
              </a:r>
            </a:p>
            <a:p>
              <a:pPr algn="ctr"/>
              <a:r>
                <a:rPr lang="en-US" sz="1400" dirty="0"/>
                <a:t>41 BV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341986" y="1056456"/>
            <a:ext cx="1330131" cy="1567834"/>
            <a:chOff x="1028203" y="3009425"/>
            <a:chExt cx="1330131" cy="156783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1"/>
            <a:srcRect l="26974" r="25885" b="3667"/>
            <a:stretch/>
          </p:blipFill>
          <p:spPr>
            <a:xfrm>
              <a:off x="1221536" y="3009425"/>
              <a:ext cx="414461" cy="84695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1"/>
            <a:srcRect l="26974" r="25885" b="3667"/>
            <a:stretch/>
          </p:blipFill>
          <p:spPr>
            <a:xfrm>
              <a:off x="1652604" y="3010084"/>
              <a:ext cx="423104" cy="864622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28203" y="3838595"/>
              <a:ext cx="13301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Oxygen Extreme x 2 </a:t>
              </a:r>
              <a:r>
                <a:rPr lang="mr-IN" sz="1400" dirty="0"/>
                <a:t>–</a:t>
              </a:r>
              <a:r>
                <a:rPr lang="en-US" sz="1400" dirty="0"/>
                <a:t> 28 BV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56081" y="65275"/>
            <a:ext cx="11036288" cy="369332"/>
          </a:xfrm>
          <a:prstGeom prst="rect">
            <a:avLst/>
          </a:prstGeom>
          <a:solidFill>
            <a:srgbClr val="76D6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Health &amp; Wellness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41726" y="2958980"/>
            <a:ext cx="2424341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Personal Care 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125069" y="3536594"/>
            <a:ext cx="2388451" cy="1570750"/>
            <a:chOff x="-137948" y="3585620"/>
            <a:chExt cx="2641991" cy="173772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2"/>
            <a:srcRect r="28938"/>
            <a:stretch/>
          </p:blipFill>
          <p:spPr>
            <a:xfrm>
              <a:off x="-137948" y="3585620"/>
              <a:ext cx="852058" cy="1199031"/>
            </a:xfrm>
            <a:prstGeom prst="rect">
              <a:avLst/>
            </a:prstGeom>
          </p:spPr>
        </p:pic>
        <p:pic>
          <p:nvPicPr>
            <p:cNvPr id="45" name="Picture 22" descr="Image result for royalspa shampoo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7" r="31806"/>
            <a:stretch/>
          </p:blipFill>
          <p:spPr bwMode="auto">
            <a:xfrm>
              <a:off x="670540" y="3624022"/>
              <a:ext cx="452540" cy="1258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4" descr="Image result for royalspa conditioner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8" r="28012"/>
            <a:stretch/>
          </p:blipFill>
          <p:spPr bwMode="auto">
            <a:xfrm>
              <a:off x="1057546" y="3639973"/>
              <a:ext cx="527816" cy="1263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5"/>
            <a:srcRect l="30176" r="28958" b="10022"/>
            <a:stretch/>
          </p:blipFill>
          <p:spPr>
            <a:xfrm>
              <a:off x="1523040" y="3617550"/>
              <a:ext cx="544617" cy="111844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9283" y="4982851"/>
              <a:ext cx="2424760" cy="340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31 BV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185352" y="3862149"/>
            <a:ext cx="1112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67 BV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21360" y="2953725"/>
            <a:ext cx="3739368" cy="369332"/>
          </a:xfrm>
          <a:prstGeom prst="rect">
            <a:avLst/>
          </a:prstGeom>
          <a:solidFill>
            <a:srgbClr val="F6BB57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Skin Care 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9093319" y="2947769"/>
            <a:ext cx="2578798" cy="2580497"/>
            <a:chOff x="8144195" y="2973106"/>
            <a:chExt cx="2578798" cy="2580497"/>
          </a:xfrm>
        </p:grpSpPr>
        <p:sp>
          <p:nvSpPr>
            <p:cNvPr id="54" name="TextBox 53"/>
            <p:cNvSpPr txBox="1"/>
            <p:nvPr/>
          </p:nvSpPr>
          <p:spPr>
            <a:xfrm>
              <a:off x="8144195" y="2973106"/>
              <a:ext cx="2509349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Home Care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6"/>
            <a:srcRect l="24327" r="27122"/>
            <a:stretch/>
          </p:blipFill>
          <p:spPr>
            <a:xfrm>
              <a:off x="9086726" y="3355231"/>
              <a:ext cx="761068" cy="1416622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203208" y="4975274"/>
              <a:ext cx="598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5 BV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72829" y="4743125"/>
              <a:ext cx="1370798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80"/>
                </a:lnSpc>
              </a:pPr>
              <a:r>
                <a:rPr lang="en-US" sz="1400" dirty="0"/>
                <a:t>SNAP Triple Enzyme Detergent</a:t>
              </a:r>
            </a:p>
            <a:p>
              <a:pPr algn="ctr">
                <a:lnSpc>
                  <a:spcPts val="1380"/>
                </a:lnSpc>
              </a:pPr>
              <a:r>
                <a:rPr lang="mr-IN" sz="1400" dirty="0"/>
                <a:t>–</a:t>
              </a:r>
              <a:r>
                <a:rPr lang="en-US" sz="1400" dirty="0"/>
                <a:t> 5.25 BV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7"/>
            <a:srcRect l="34590" r="33732" b="4810"/>
            <a:stretch/>
          </p:blipFill>
          <p:spPr>
            <a:xfrm>
              <a:off x="10094656" y="3355231"/>
              <a:ext cx="477533" cy="143496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9917242" y="4725024"/>
              <a:ext cx="8057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SNAP All Purpose</a:t>
              </a:r>
            </a:p>
            <a:p>
              <a:pPr algn="ctr"/>
              <a:r>
                <a:rPr lang="mr-IN" sz="1400" dirty="0"/>
                <a:t>–</a:t>
              </a:r>
              <a:r>
                <a:rPr lang="en-US" sz="1400" dirty="0"/>
                <a:t> 5 BV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73118" y="5556226"/>
            <a:ext cx="3364902" cy="8617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>
                <a:solidFill>
                  <a:srgbClr val="FFFFFF"/>
                </a:solidFill>
              </a:rPr>
              <a:t>Health &amp; Wellness + TLS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solidFill>
                  <a:srgbClr val="FFFFFF"/>
                </a:solidFill>
              </a:rPr>
              <a:t>410.5 BV per month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77728" y="5610822"/>
            <a:ext cx="4614293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Personal / Skin &amp; Home care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(297.5 BV upon purchase)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Avg. 99.1 BV per month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114183" y="5619007"/>
            <a:ext cx="2370916" cy="73462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00" b="1" dirty="0">
                <a:solidFill>
                  <a:srgbClr val="FFFFFF"/>
                </a:solidFill>
              </a:rPr>
              <a:t>Total BV per month</a:t>
            </a:r>
          </a:p>
          <a:p>
            <a:pPr algn="ctr">
              <a:lnSpc>
                <a:spcPts val="2480"/>
              </a:lnSpc>
            </a:pPr>
            <a:r>
              <a:rPr lang="en-US" sz="2400" dirty="0">
                <a:solidFill>
                  <a:srgbClr val="FFFFFF"/>
                </a:solidFill>
              </a:rPr>
              <a:t>509.6BV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4825" y="2948854"/>
            <a:ext cx="1623179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TLS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6430" t="11991" r="35797" b="7577"/>
          <a:stretch/>
        </p:blipFill>
        <p:spPr>
          <a:xfrm>
            <a:off x="698490" y="3632944"/>
            <a:ext cx="481094" cy="89885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597917" y="4531795"/>
            <a:ext cx="658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TLS CLA </a:t>
            </a:r>
          </a:p>
          <a:p>
            <a:pPr algn="ctr"/>
            <a:r>
              <a:rPr lang="en-US" sz="1400" dirty="0"/>
              <a:t>22 BV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286271" y="4531795"/>
            <a:ext cx="813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TLS </a:t>
            </a:r>
            <a:r>
              <a:rPr lang="en-US" sz="1400" dirty="0" err="1"/>
              <a:t>Trimtea</a:t>
            </a:r>
            <a:endParaRPr lang="en-US" sz="1400" dirty="0"/>
          </a:p>
          <a:p>
            <a:pPr algn="ctr"/>
            <a:r>
              <a:rPr lang="en-US" sz="1400" dirty="0"/>
              <a:t>40 BV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0"/>
          <a:srcRect l="31821" r="31496"/>
          <a:stretch/>
        </p:blipFill>
        <p:spPr>
          <a:xfrm>
            <a:off x="7281980" y="4014081"/>
            <a:ext cx="486874" cy="1327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FB539-43CE-6A40-9ECB-8390BAF8153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1982" t="8041" r="10725" b="12115"/>
          <a:stretch/>
        </p:blipFill>
        <p:spPr>
          <a:xfrm>
            <a:off x="1455414" y="3582308"/>
            <a:ext cx="712368" cy="73588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64497C2-D8B3-F949-8684-909CDDAB76E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1982" t="8041" r="18336" b="12115"/>
          <a:stretch/>
        </p:blipFill>
        <p:spPr>
          <a:xfrm>
            <a:off x="1264962" y="3842518"/>
            <a:ext cx="675340" cy="773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8C577-6BFA-944A-A099-D0D52069984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00" b="90000" l="10000" r="90000">
                        <a14:foregroundMark x1="39250" y1="7000" x2="49000" y2="7000"/>
                        <a14:foregroundMark x1="49000" y1="7000" x2="47750" y2="13750"/>
                        <a14:foregroundMark x1="47500" y1="13500" x2="47500" y2="13500"/>
                        <a14:foregroundMark x1="53000" y1="7000" x2="56750" y2="17500"/>
                        <a14:foregroundMark x1="56750" y1="17500" x2="53500" y2="26750"/>
                        <a14:foregroundMark x1="53500" y1="26750" x2="53500" y2="35250"/>
                      </a14:backgroundRemoval>
                    </a14:imgEffect>
                  </a14:imgLayer>
                </a14:imgProps>
              </a:ext>
            </a:extLst>
          </a:blip>
          <a:srcRect l="31944" r="30863"/>
          <a:stretch/>
        </p:blipFill>
        <p:spPr>
          <a:xfrm>
            <a:off x="8284213" y="3842518"/>
            <a:ext cx="621257" cy="167036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8190594" y="3678068"/>
            <a:ext cx="701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SG" sz="1100" dirty="0"/>
              <a:t>34 BV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6E783-1744-394C-97B3-24AD9C3A914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750" b="90000" l="10000" r="90000">
                        <a14:foregroundMark x1="34500" y1="8250" x2="59500" y2="9500"/>
                        <a14:foregroundMark x1="59500" y1="9500" x2="55000" y2="18000"/>
                        <a14:foregroundMark x1="55000" y1="18000" x2="38000" y2="13250"/>
                        <a14:foregroundMark x1="42250" y1="8000" x2="53000" y2="9250"/>
                        <a14:foregroundMark x1="53000" y1="9250" x2="63250" y2="7750"/>
                      </a14:backgroundRemoval>
                    </a14:imgEffect>
                  </a14:imgLayer>
                </a14:imgProps>
              </a:ext>
            </a:extLst>
          </a:blip>
          <a:srcRect l="32814" r="32755"/>
          <a:stretch/>
        </p:blipFill>
        <p:spPr>
          <a:xfrm>
            <a:off x="7748739" y="3789762"/>
            <a:ext cx="607344" cy="17639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BF3C36-D13A-9C4C-99FC-CF91F2004CB7}"/>
              </a:ext>
            </a:extLst>
          </p:cNvPr>
          <p:cNvSpPr/>
          <p:nvPr/>
        </p:nvSpPr>
        <p:spPr>
          <a:xfrm>
            <a:off x="7729805" y="3600539"/>
            <a:ext cx="5309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SG" sz="1100" i="0" u="none" strike="noStrike" dirty="0">
                <a:solidFill>
                  <a:srgbClr val="202340"/>
                </a:solidFill>
                <a:effectLst/>
                <a:latin typeface="Roboto"/>
              </a:rPr>
              <a:t>49BV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C9D55C3-E7DB-D04F-BF44-A103B3FD677C}"/>
              </a:ext>
            </a:extLst>
          </p:cNvPr>
          <p:cNvSpPr txBox="1"/>
          <p:nvPr/>
        </p:nvSpPr>
        <p:spPr>
          <a:xfrm>
            <a:off x="7129620" y="5331326"/>
            <a:ext cx="701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SG" sz="1100" dirty="0"/>
              <a:t>24 BV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30BFD4-87BC-4244-9D74-FC1F98FC155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750" b="90000" l="10000" r="90000">
                        <a14:foregroundMark x1="47000" y1="8750" x2="51500" y2="8750"/>
                        <a14:foregroundMark x1="51750" y1="18000" x2="54250" y2="25250"/>
                        <a14:foregroundMark x1="57750" y1="67000" x2="58250" y2="82500"/>
                      </a14:backgroundRemoval>
                    </a14:imgEffect>
                  </a14:imgLayer>
                </a14:imgProps>
              </a:ext>
            </a:extLst>
          </a:blip>
          <a:srcRect l="36832" r="33586"/>
          <a:stretch/>
        </p:blipFill>
        <p:spPr>
          <a:xfrm>
            <a:off x="6769594" y="3436749"/>
            <a:ext cx="665854" cy="225082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8703934-289E-B847-8443-436DE3D014C4}"/>
              </a:ext>
            </a:extLst>
          </p:cNvPr>
          <p:cNvSpPr txBox="1"/>
          <p:nvPr/>
        </p:nvSpPr>
        <p:spPr>
          <a:xfrm>
            <a:off x="6673326" y="3296478"/>
            <a:ext cx="701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SG" sz="1100" dirty="0"/>
              <a:t>7.25BV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222104-93FA-5546-8B34-970530227F3F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2718" r="21673"/>
          <a:stretch/>
        </p:blipFill>
        <p:spPr>
          <a:xfrm>
            <a:off x="4129986" y="3484575"/>
            <a:ext cx="762230" cy="13707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E2D05E-41CE-4742-B0C4-1AAB96E2BD9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6750" b="90000" l="10000" r="90000">
                        <a14:foregroundMark x1="43750" y1="9250" x2="53250" y2="13250"/>
                        <a14:foregroundMark x1="53250" y1="13250" x2="53000" y2="13000"/>
                        <a14:foregroundMark x1="50250" y1="8750" x2="55000" y2="15250"/>
                        <a14:foregroundMark x1="50750" y1="8000" x2="54750" y2="9000"/>
                        <a14:foregroundMark x1="46500" y1="7250" x2="54500" y2="7500"/>
                        <a14:foregroundMark x1="50250" y1="6750" x2="55500" y2="6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8570" y="3411374"/>
            <a:ext cx="1606488" cy="160648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7BC564E-70BA-5642-9D52-E95A900B4D88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29101" t="8930" r="29234" b="10446"/>
          <a:stretch/>
        </p:blipFill>
        <p:spPr>
          <a:xfrm>
            <a:off x="6074225" y="3766966"/>
            <a:ext cx="777209" cy="150394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6DEF3D24-6310-AE46-8783-70FAE8C72DBC}"/>
              </a:ext>
            </a:extLst>
          </p:cNvPr>
          <p:cNvSpPr txBox="1"/>
          <p:nvPr/>
        </p:nvSpPr>
        <p:spPr>
          <a:xfrm>
            <a:off x="5973764" y="4026157"/>
            <a:ext cx="701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SG" sz="1100" dirty="0"/>
              <a:t>70 BV</a:t>
            </a:r>
          </a:p>
        </p:txBody>
      </p:sp>
    </p:spTree>
    <p:extLst>
      <p:ext uri="{BB962C8B-B14F-4D97-AF65-F5344CB8AC3E}">
        <p14:creationId xmlns:p14="http://schemas.microsoft.com/office/powerpoint/2010/main" val="34314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52" grpId="0"/>
      <p:bldP spid="50" grpId="0" animBg="1"/>
      <p:bldP spid="62" grpId="0" animBg="1"/>
      <p:bldP spid="63" grpId="0" animBg="1"/>
      <p:bldP spid="65" grpId="0" animBg="1"/>
      <p:bldP spid="69" grpId="0" animBg="1"/>
      <p:bldP spid="73" grpId="0"/>
      <p:bldP spid="75" grpId="0"/>
      <p:bldP spid="78" grpId="0"/>
      <p:bldP spid="8" grpId="0"/>
      <p:bldP spid="83" grpId="0"/>
      <p:bldP spid="85" grpId="0"/>
      <p:bldP spid="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FE301-B811-6146-96EF-2C31743E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6" y="-1"/>
            <a:ext cx="121793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7601F-FD88-6748-82D7-B50234AE0BBF}"/>
              </a:ext>
            </a:extLst>
          </p:cNvPr>
          <p:cNvSpPr/>
          <p:nvPr/>
        </p:nvSpPr>
        <p:spPr>
          <a:xfrm>
            <a:off x="6349" y="0"/>
            <a:ext cx="6107067" cy="6857999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4CD77F-2781-134D-B72E-07C4805ABBD7}"/>
              </a:ext>
            </a:extLst>
          </p:cNvPr>
          <p:cNvSpPr txBox="1"/>
          <p:nvPr/>
        </p:nvSpPr>
        <p:spPr>
          <a:xfrm>
            <a:off x="576470" y="344021"/>
            <a:ext cx="390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IBV SPENDING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03788-AA93-4841-B2A7-6F860292565A}"/>
              </a:ext>
            </a:extLst>
          </p:cNvPr>
          <p:cNvSpPr txBox="1"/>
          <p:nvPr/>
        </p:nvSpPr>
        <p:spPr>
          <a:xfrm>
            <a:off x="604383" y="1771902"/>
            <a:ext cx="35184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DOWN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QUARTERLY -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 – personal trips / business trips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 hold upkeeping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MONTHLY EXPENSES -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grooming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well being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Fashion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Entertainment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WEEKLY HABITS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 essentials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4FC374-AE51-054F-8C82-21E967A83F86}"/>
              </a:ext>
            </a:extLst>
          </p:cNvPr>
          <p:cNvSpPr/>
          <p:nvPr/>
        </p:nvSpPr>
        <p:spPr>
          <a:xfrm>
            <a:off x="576470" y="882658"/>
            <a:ext cx="3002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The Requirements?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A39D3-C58B-3344-8BC8-81519EE9CB37}"/>
              </a:ext>
            </a:extLst>
          </p:cNvPr>
          <p:cNvSpPr/>
          <p:nvPr/>
        </p:nvSpPr>
        <p:spPr>
          <a:xfrm>
            <a:off x="3412484" y="882658"/>
            <a:ext cx="224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$3,750 PER QUARTER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01DF15-71AB-2E40-B491-51FC927060D8}"/>
              </a:ext>
            </a:extLst>
          </p:cNvPr>
          <p:cNvSpPr/>
          <p:nvPr/>
        </p:nvSpPr>
        <p:spPr>
          <a:xfrm>
            <a:off x="576471" y="1285910"/>
            <a:ext cx="182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 IT DOWN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1EDE9-C85F-634F-8C0B-66B0C9FE1C84}"/>
              </a:ext>
            </a:extLst>
          </p:cNvPr>
          <p:cNvSpPr txBox="1"/>
          <p:nvPr/>
        </p:nvSpPr>
        <p:spPr>
          <a:xfrm>
            <a:off x="2270822" y="1283434"/>
            <a:ext cx="204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$1,250 per month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E7B455-48DF-8544-A0C2-4B821EE7FB76}"/>
              </a:ext>
            </a:extLst>
          </p:cNvPr>
          <p:cNvSpPr/>
          <p:nvPr/>
        </p:nvSpPr>
        <p:spPr>
          <a:xfrm>
            <a:off x="4094922" y="1283434"/>
            <a:ext cx="194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 $312.5 per week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7D85EB-700C-9942-858D-E49A5FC3F290}"/>
              </a:ext>
            </a:extLst>
          </p:cNvPr>
          <p:cNvGrpSpPr/>
          <p:nvPr/>
        </p:nvGrpSpPr>
        <p:grpSpPr>
          <a:xfrm>
            <a:off x="9598608" y="123420"/>
            <a:ext cx="2163267" cy="3536119"/>
            <a:chOff x="3249827" y="4699659"/>
            <a:chExt cx="2285604" cy="37797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144881-9B23-B74C-B5F4-E5FF8991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827" y="6605253"/>
              <a:ext cx="2285604" cy="187413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7AC59E5-88B1-E34E-8347-AF39C98A2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5" r="6732"/>
            <a:stretch/>
          </p:blipFill>
          <p:spPr>
            <a:xfrm>
              <a:off x="3249827" y="4699659"/>
              <a:ext cx="2262918" cy="190559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C0A567-E248-EC40-9866-933FBF7A5BE2}"/>
                </a:ext>
              </a:extLst>
            </p:cNvPr>
            <p:cNvSpPr txBox="1"/>
            <p:nvPr/>
          </p:nvSpPr>
          <p:spPr>
            <a:xfrm>
              <a:off x="3251503" y="6110158"/>
              <a:ext cx="2275041" cy="986940"/>
            </a:xfrm>
            <a:prstGeom prst="rect">
              <a:avLst/>
            </a:prstGeom>
            <a:solidFill>
              <a:schemeClr val="accent5">
                <a:lumMod val="75000"/>
                <a:alpha val="53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Family Lunch @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Dong Fang Hong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-ShopLocal store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579D16-CCC0-3547-A68E-B9BF78091590}"/>
              </a:ext>
            </a:extLst>
          </p:cNvPr>
          <p:cNvGrpSpPr/>
          <p:nvPr/>
        </p:nvGrpSpPr>
        <p:grpSpPr>
          <a:xfrm>
            <a:off x="7795394" y="3937903"/>
            <a:ext cx="3958124" cy="2652684"/>
            <a:chOff x="7415926" y="161341"/>
            <a:chExt cx="3958124" cy="26526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0BA269-7681-AD49-B1C0-434F45926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7" t="11335"/>
            <a:stretch/>
          </p:blipFill>
          <p:spPr>
            <a:xfrm rot="5400000">
              <a:off x="7064110" y="537969"/>
              <a:ext cx="2648938" cy="189568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A40029E-2AEE-D543-8919-65BA58A6D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686" y="161341"/>
              <a:ext cx="2162013" cy="261351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62A5F2-18C0-FC44-8057-B90AFA60DA6B}"/>
                </a:ext>
              </a:extLst>
            </p:cNvPr>
            <p:cNvSpPr txBox="1"/>
            <p:nvPr/>
          </p:nvSpPr>
          <p:spPr>
            <a:xfrm>
              <a:off x="7415926" y="1890695"/>
              <a:ext cx="1789760" cy="923330"/>
            </a:xfrm>
            <a:prstGeom prst="rect">
              <a:avLst/>
            </a:prstGeom>
            <a:solidFill>
              <a:srgbClr val="C00000">
                <a:alpha val="64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Hair Dryer from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bestdenki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VIA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Giftano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1B52B4-3B64-F742-ABCB-28126B68B3E4}"/>
                </a:ext>
              </a:extLst>
            </p:cNvPr>
            <p:cNvSpPr txBox="1"/>
            <p:nvPr/>
          </p:nvSpPr>
          <p:spPr>
            <a:xfrm>
              <a:off x="10137911" y="2128528"/>
              <a:ext cx="1236139" cy="646331"/>
            </a:xfrm>
            <a:prstGeom prst="rect">
              <a:avLst/>
            </a:prstGeom>
            <a:solidFill>
              <a:schemeClr val="accent2">
                <a:lumMod val="50000"/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Dress from Zalora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FCBE62-85AF-894F-AEA9-E959B8FA15D0}"/>
              </a:ext>
            </a:extLst>
          </p:cNvPr>
          <p:cNvGrpSpPr/>
          <p:nvPr/>
        </p:nvGrpSpPr>
        <p:grpSpPr>
          <a:xfrm>
            <a:off x="6202340" y="3912785"/>
            <a:ext cx="1625030" cy="2676520"/>
            <a:chOff x="5340925" y="411800"/>
            <a:chExt cx="1852270" cy="315667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603D8F-3AC1-044E-970B-96B9E5163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83"/>
            <a:stretch/>
          </p:blipFill>
          <p:spPr>
            <a:xfrm>
              <a:off x="5404461" y="411800"/>
              <a:ext cx="1770129" cy="205374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3C2810-0A19-B046-A5EA-2AD8CECF9015}"/>
                </a:ext>
              </a:extLst>
            </p:cNvPr>
            <p:cNvSpPr txBox="1"/>
            <p:nvPr/>
          </p:nvSpPr>
          <p:spPr>
            <a:xfrm>
              <a:off x="5340925" y="2479504"/>
              <a:ext cx="1852270" cy="1088971"/>
            </a:xfrm>
            <a:prstGeom prst="rect">
              <a:avLst/>
            </a:prstGeom>
            <a:solidFill>
              <a:srgbClr val="FF0000">
                <a:alpha val="69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Movie @ Cathay VIA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FAVE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059FDD4-80B5-DE4E-8EE9-238EAC09D1EB}"/>
              </a:ext>
            </a:extLst>
          </p:cNvPr>
          <p:cNvGrpSpPr/>
          <p:nvPr/>
        </p:nvGrpSpPr>
        <p:grpSpPr>
          <a:xfrm>
            <a:off x="6879383" y="223735"/>
            <a:ext cx="2798382" cy="3055626"/>
            <a:chOff x="9470402" y="192670"/>
            <a:chExt cx="2798382" cy="305562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24804E1-2DD5-1C42-86E5-DDFF8977E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3" r="19824" b="25004"/>
            <a:stretch/>
          </p:blipFill>
          <p:spPr>
            <a:xfrm>
              <a:off x="10943014" y="237187"/>
              <a:ext cx="1263967" cy="133084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E25F8CA-5AF0-DB46-BF6B-F7B66D763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82"/>
            <a:stretch/>
          </p:blipFill>
          <p:spPr>
            <a:xfrm>
              <a:off x="10830854" y="1434242"/>
              <a:ext cx="1397344" cy="13082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E42E50-F621-B84D-BFE2-FEDFC8A98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5" b="3964"/>
            <a:stretch/>
          </p:blipFill>
          <p:spPr>
            <a:xfrm>
              <a:off x="9582715" y="1538050"/>
              <a:ext cx="1360300" cy="166261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A12C7A2-4A55-C247-836F-5EE828D7E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0757" y="192670"/>
              <a:ext cx="1482709" cy="148270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41DF00F-7AC5-964F-BB10-8752DCDB69CC}"/>
                </a:ext>
              </a:extLst>
            </p:cNvPr>
            <p:cNvSpPr txBox="1"/>
            <p:nvPr/>
          </p:nvSpPr>
          <p:spPr>
            <a:xfrm>
              <a:off x="9470402" y="2601965"/>
              <a:ext cx="2798382" cy="646331"/>
            </a:xfrm>
            <a:prstGeom prst="rect">
              <a:avLst/>
            </a:prstGeom>
            <a:solidFill>
              <a:schemeClr val="accent5">
                <a:lumMod val="75000"/>
                <a:alpha val="82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Eaglewings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Loft &amp;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fArt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tArtz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ShopLocal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30BCDE-E4C0-EC4F-9D53-500A0D01E375}"/>
              </a:ext>
            </a:extLst>
          </p:cNvPr>
          <p:cNvGrpSpPr/>
          <p:nvPr/>
        </p:nvGrpSpPr>
        <p:grpSpPr>
          <a:xfrm>
            <a:off x="559594" y="3258851"/>
            <a:ext cx="5384006" cy="3284988"/>
            <a:chOff x="559594" y="3258851"/>
            <a:chExt cx="5384006" cy="328498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6942FA-EE27-1C43-B6D6-B8AE74C85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55"/>
            <a:stretch/>
          </p:blipFill>
          <p:spPr>
            <a:xfrm rot="5400000">
              <a:off x="2827521" y="3427760"/>
              <a:ext cx="3284987" cy="294717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23C166-A05D-1B40-840F-3EB2B0B197BB}"/>
                </a:ext>
              </a:extLst>
            </p:cNvPr>
            <p:cNvSpPr txBox="1"/>
            <p:nvPr/>
          </p:nvSpPr>
          <p:spPr>
            <a:xfrm>
              <a:off x="3001843" y="5974515"/>
              <a:ext cx="2941757" cy="563321"/>
            </a:xfrm>
            <a:prstGeom prst="rect">
              <a:avLst/>
            </a:prstGeom>
            <a:solidFill>
              <a:schemeClr val="accent4">
                <a:lumMod val="75000"/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Cat Food  &amp; Cat Treats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Via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Pet Food Care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64D0CD-BF00-4548-81E2-E45242E35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9594" y="3279361"/>
              <a:ext cx="2448359" cy="326447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7C61DEC-2708-0E4A-A2D5-7D0D67940A0A}"/>
                </a:ext>
              </a:extLst>
            </p:cNvPr>
            <p:cNvSpPr txBox="1"/>
            <p:nvPr/>
          </p:nvSpPr>
          <p:spPr>
            <a:xfrm>
              <a:off x="559594" y="3279360"/>
              <a:ext cx="2447082" cy="92333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Groceries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Via </a:t>
              </a:r>
              <a:r>
                <a:rPr kumimoji="0" lang="en-US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Anchorvale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Supermarket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7C176C-EF4F-4C54-BDAC-0BA426B8C25A}"/>
              </a:ext>
            </a:extLst>
          </p:cNvPr>
          <p:cNvGrpSpPr/>
          <p:nvPr/>
        </p:nvGrpSpPr>
        <p:grpSpPr>
          <a:xfrm>
            <a:off x="118038" y="244252"/>
            <a:ext cx="2888638" cy="2149151"/>
            <a:chOff x="3836592" y="1873010"/>
            <a:chExt cx="2888638" cy="214915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01A0DE4-52DD-4AE0-89F5-A09AB2F56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695" y="1873010"/>
              <a:ext cx="2865535" cy="2149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7955496-C45A-4FD0-A6E6-42448579DF7A}"/>
                </a:ext>
              </a:extLst>
            </p:cNvPr>
            <p:cNvSpPr txBox="1"/>
            <p:nvPr/>
          </p:nvSpPr>
          <p:spPr>
            <a:xfrm>
              <a:off x="3836592" y="1889482"/>
              <a:ext cx="2888638" cy="923330"/>
            </a:xfrm>
            <a:prstGeom prst="rect">
              <a:avLst/>
            </a:prstGeom>
            <a:solidFill>
              <a:srgbClr val="0070C0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Overseas HOTELs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BUS RIDES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TEAM TRIPS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18642E-E53F-4D9B-B5AC-C9E9784093E8}"/>
              </a:ext>
            </a:extLst>
          </p:cNvPr>
          <p:cNvGrpSpPr/>
          <p:nvPr/>
        </p:nvGrpSpPr>
        <p:grpSpPr>
          <a:xfrm>
            <a:off x="2237448" y="102194"/>
            <a:ext cx="4525034" cy="3083756"/>
            <a:chOff x="4142507" y="268391"/>
            <a:chExt cx="4525034" cy="308375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87EDD61-147A-4EE4-B6EA-23C291170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9"/>
            <a:stretch/>
          </p:blipFill>
          <p:spPr>
            <a:xfrm>
              <a:off x="4172391" y="268391"/>
              <a:ext cx="2385266" cy="191463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90AC7A7-7353-4367-B7D7-7B1A087F6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" r="1"/>
            <a:stretch/>
          </p:blipFill>
          <p:spPr>
            <a:xfrm>
              <a:off x="6068480" y="1381909"/>
              <a:ext cx="2599061" cy="197023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0124153-BCAE-43FF-81A3-4F2E1307CCF3}"/>
                </a:ext>
              </a:extLst>
            </p:cNvPr>
            <p:cNvSpPr txBox="1"/>
            <p:nvPr/>
          </p:nvSpPr>
          <p:spPr>
            <a:xfrm>
              <a:off x="4142507" y="2218618"/>
              <a:ext cx="1962913" cy="923330"/>
            </a:xfrm>
            <a:prstGeom prst="rect">
              <a:avLst/>
            </a:prstGeom>
            <a:solidFill>
              <a:schemeClr val="accent2">
                <a:lumMod val="75000"/>
                <a:alpha val="82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Coring @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Yakun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Klook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DB222C7-2558-4C14-952B-2A7710FCFF5B}"/>
                </a:ext>
              </a:extLst>
            </p:cNvPr>
            <p:cNvSpPr txBox="1"/>
            <p:nvPr/>
          </p:nvSpPr>
          <p:spPr>
            <a:xfrm>
              <a:off x="6595635" y="397691"/>
              <a:ext cx="1962913" cy="923330"/>
            </a:xfrm>
            <a:prstGeom prst="rect">
              <a:avLst/>
            </a:prstGeom>
            <a:solidFill>
              <a:schemeClr val="accent4">
                <a:lumMod val="75000"/>
                <a:alpha val="82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Team Dinner @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Kartika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Via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FAVE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2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FE301-B811-6146-96EF-2C31743E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7601F-FD88-6748-82D7-B50234AE0BBF}"/>
              </a:ext>
            </a:extLst>
          </p:cNvPr>
          <p:cNvSpPr/>
          <p:nvPr/>
        </p:nvSpPr>
        <p:spPr>
          <a:xfrm>
            <a:off x="6349" y="0"/>
            <a:ext cx="6107067" cy="6857999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73046-2647-6F46-9172-A2F1266BDD34}"/>
              </a:ext>
            </a:extLst>
          </p:cNvPr>
          <p:cNvSpPr txBox="1"/>
          <p:nvPr/>
        </p:nvSpPr>
        <p:spPr>
          <a:xfrm>
            <a:off x="382984" y="1726524"/>
            <a:ext cx="5197182" cy="2235695"/>
          </a:xfrm>
          <a:prstGeom prst="rect">
            <a:avLst/>
          </a:prstGeom>
          <a:solidFill>
            <a:srgbClr val="00B0F0">
              <a:alpha val="86000"/>
            </a:srgbClr>
          </a:solidFill>
        </p:spPr>
        <p:txBody>
          <a:bodyPr wrap="square" lIns="180000" tIns="72000" rIns="144000" bIns="28800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800" spc="-150" dirty="0">
                <a:solidFill>
                  <a:schemeClr val="bg1"/>
                </a:solidFill>
              </a:rPr>
              <a:t>Shop From Your Own Shop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800" spc="-150" dirty="0">
                <a:solidFill>
                  <a:schemeClr val="bg1"/>
                </a:solidFill>
              </a:rPr>
              <a:t>Be A Product Of The Product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800" spc="-150" dirty="0">
                <a:solidFill>
                  <a:schemeClr val="bg1"/>
                </a:solidFill>
              </a:rPr>
              <a:t>Shopping Annuity is A HABIT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ADB1E-7DF3-3046-AF31-1B5102DA5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66" y="1569332"/>
            <a:ext cx="4077705" cy="40777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A25A1F-0029-A049-AD85-E46CD21AA84A}"/>
              </a:ext>
            </a:extLst>
          </p:cNvPr>
          <p:cNvSpPr/>
          <p:nvPr/>
        </p:nvSpPr>
        <p:spPr>
          <a:xfrm>
            <a:off x="305972" y="5325764"/>
            <a:ext cx="5274194" cy="1200329"/>
          </a:xfrm>
          <a:prstGeom prst="rect">
            <a:avLst/>
          </a:prstGeom>
          <a:solidFill>
            <a:srgbClr val="FFC000">
              <a:alpha val="78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spc="-150" dirty="0">
                <a:solidFill>
                  <a:schemeClr val="bg1"/>
                </a:solidFill>
              </a:rPr>
              <a:t>START TODAY &amp; GET YOUR WHOLE TEAM PAID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6D8A6-5784-BC4F-8A99-71FEAD339820}"/>
              </a:ext>
            </a:extLst>
          </p:cNvPr>
          <p:cNvSpPr/>
          <p:nvPr/>
        </p:nvSpPr>
        <p:spPr>
          <a:xfrm>
            <a:off x="344478" y="3841476"/>
            <a:ext cx="5262618" cy="14343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YOU ARE THE OWNER OF YOUR  STORE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Would You Go To Another Store To spend on A Product Or Service You Already Provide?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D81BC7-BEBE-4D55-890A-22507169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79" y="5564608"/>
            <a:ext cx="4115157" cy="153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D63EA5-1D4E-46FF-9F78-BD7799B132F2}"/>
              </a:ext>
            </a:extLst>
          </p:cNvPr>
          <p:cNvSpPr txBox="1"/>
          <p:nvPr/>
        </p:nvSpPr>
        <p:spPr>
          <a:xfrm>
            <a:off x="-1" y="265587"/>
            <a:ext cx="6113417" cy="144655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4">
                    <a:lumMod val="75000"/>
                  </a:schemeClr>
                </a:solidFill>
              </a:rPr>
              <a:t>Our Shopping Annuity Mindset</a:t>
            </a:r>
          </a:p>
        </p:txBody>
      </p:sp>
    </p:spTree>
    <p:extLst>
      <p:ext uri="{BB962C8B-B14F-4D97-AF65-F5344CB8AC3E}">
        <p14:creationId xmlns:p14="http://schemas.microsoft.com/office/powerpoint/2010/main" val="3428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4615B4-95E0-42F6-9013-FBE237DADB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SG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9362F-BC14-46C4-8316-F74E0FFC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83" y="732418"/>
            <a:ext cx="5393164" cy="53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3E919C-4162-4085-BC72-717635D5C86A}"/>
              </a:ext>
            </a:extLst>
          </p:cNvPr>
          <p:cNvSpPr/>
          <p:nvPr/>
        </p:nvSpPr>
        <p:spPr>
          <a:xfrm>
            <a:off x="0" y="9236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SG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D370C-E1B1-4661-8AC3-EC828FD8E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6448" y="2442823"/>
            <a:ext cx="6504432" cy="1972351"/>
          </a:xfrm>
        </p:spPr>
        <p:txBody>
          <a:bodyPr/>
          <a:lstStyle/>
          <a:p>
            <a:r>
              <a:rPr lang="en-SG" sz="5867" b="1" dirty="0">
                <a:solidFill>
                  <a:schemeClr val="tx1"/>
                </a:solidFill>
              </a:rPr>
              <a:t>BEGINS WITH </a:t>
            </a:r>
            <a:br>
              <a:rPr lang="en-SG" sz="5867" b="1" dirty="0">
                <a:solidFill>
                  <a:schemeClr val="tx1"/>
                </a:solidFill>
              </a:rPr>
            </a:br>
            <a:r>
              <a:rPr lang="en-SG" sz="8000" b="1" dirty="0">
                <a:solidFill>
                  <a:schemeClr val="tx1"/>
                </a:solidFill>
              </a:rPr>
              <a:t>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B9E846-39F0-4858-93D5-0186F6738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9113" r="5521"/>
          <a:stretch/>
        </p:blipFill>
        <p:spPr>
          <a:xfrm>
            <a:off x="1272505" y="718544"/>
            <a:ext cx="3880033" cy="54209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00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FE301-B811-6146-96EF-2C31743EF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-1"/>
            <a:ext cx="121793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7601F-FD88-6748-82D7-B50234AE0BBF}"/>
              </a:ext>
            </a:extLst>
          </p:cNvPr>
          <p:cNvSpPr/>
          <p:nvPr/>
        </p:nvSpPr>
        <p:spPr>
          <a:xfrm>
            <a:off x="12700" y="-1"/>
            <a:ext cx="5505808" cy="6857999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3651C-A63A-3246-902A-88B8A23B1F2F}"/>
              </a:ext>
            </a:extLst>
          </p:cNvPr>
          <p:cNvSpPr txBox="1"/>
          <p:nvPr/>
        </p:nvSpPr>
        <p:spPr>
          <a:xfrm>
            <a:off x="448442" y="1631844"/>
            <a:ext cx="4230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3A81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RIGHT</a:t>
            </a:r>
            <a:r>
              <a:rPr lang="en-US" sz="3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 MINDSET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AE649-4FAE-2346-AA97-57506585C054}"/>
              </a:ext>
            </a:extLst>
          </p:cNvPr>
          <p:cNvSpPr txBox="1"/>
          <p:nvPr/>
        </p:nvSpPr>
        <p:spPr>
          <a:xfrm>
            <a:off x="448441" y="2848188"/>
            <a:ext cx="4945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i="1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BELIEF</a:t>
            </a:r>
          </a:p>
          <a:p>
            <a:pPr defTabSz="1219170">
              <a:buClr>
                <a:srgbClr val="000000"/>
              </a:buClr>
            </a:pPr>
            <a:endParaRPr lang="en-US" sz="2400" kern="0" dirty="0">
              <a:solidFill>
                <a:srgbClr val="3A81BA">
                  <a:lumMod val="75000"/>
                </a:srgbClr>
              </a:solidFill>
              <a:latin typeface="Arial"/>
              <a:cs typeface="Arial"/>
              <a:sym typeface="Arial"/>
            </a:endParaRP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IN JR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IN THE COMPANY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IN THE SHOPPING ANNUITY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IN OURSELVES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200" kern="0" dirty="0">
              <a:solidFill>
                <a:srgbClr val="3A81BA">
                  <a:lumMod val="75000"/>
                </a:srgbClr>
              </a:solidFill>
              <a:latin typeface="Arial"/>
              <a:cs typeface="Arial"/>
              <a:sym typeface="Arial"/>
            </a:endParaRPr>
          </a:p>
          <a:p>
            <a:pPr marL="342891" defTabSz="1219170">
              <a:buClr>
                <a:srgbClr val="000000"/>
              </a:buClr>
            </a:pPr>
            <a:endParaRPr lang="en-US" sz="2200" kern="0" dirty="0">
              <a:solidFill>
                <a:srgbClr val="3A81BA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5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FE301-B811-6146-96EF-2C31743E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" y="1987"/>
            <a:ext cx="121793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7601F-FD88-6748-82D7-B50234AE0BBF}"/>
              </a:ext>
            </a:extLst>
          </p:cNvPr>
          <p:cNvSpPr/>
          <p:nvPr/>
        </p:nvSpPr>
        <p:spPr>
          <a:xfrm>
            <a:off x="12700" y="2"/>
            <a:ext cx="5505808" cy="6857999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AE649-4FAE-2346-AA97-57506585C054}"/>
              </a:ext>
            </a:extLst>
          </p:cNvPr>
          <p:cNvSpPr txBox="1"/>
          <p:nvPr/>
        </p:nvSpPr>
        <p:spPr>
          <a:xfrm>
            <a:off x="287409" y="514977"/>
            <a:ext cx="4956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3A81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Tiny spark can set a forest </a:t>
            </a:r>
            <a:r>
              <a:rPr lang="en-US" sz="2400" b="1" kern="0" dirty="0">
                <a:solidFill>
                  <a:srgbClr val="3A81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AFLAME.</a:t>
            </a:r>
          </a:p>
        </p:txBody>
      </p:sp>
      <p:pic>
        <p:nvPicPr>
          <p:cNvPr id="7" name="Picture 6" descr="A picture containing object, match&#10;&#10;Description generated with very high confidence">
            <a:extLst>
              <a:ext uri="{FF2B5EF4-FFF2-40B4-BE49-F238E27FC236}">
                <a16:creationId xmlns:a16="http://schemas.microsoft.com/office/drawing/2014/main" id="{BD89F79D-8446-47B2-833A-E89163DA9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0907" y="1237854"/>
            <a:ext cx="4589388" cy="4155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B1F90D-0022-4782-A104-C15E006F056B}"/>
              </a:ext>
            </a:extLst>
          </p:cNvPr>
          <p:cNvSpPr txBox="1"/>
          <p:nvPr/>
        </p:nvSpPr>
        <p:spPr>
          <a:xfrm>
            <a:off x="410883" y="5753133"/>
            <a:ext cx="45149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kern="0" dirty="0">
                <a:solidFill>
                  <a:srgbClr val="3A81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BELIEVE THAT </a:t>
            </a:r>
            <a:r>
              <a:rPr lang="en-US" sz="2133" b="1" kern="0" dirty="0">
                <a:solidFill>
                  <a:srgbClr val="3A81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 CAN BE </a:t>
            </a:r>
            <a:r>
              <a:rPr lang="en-US" sz="2133" kern="0" dirty="0">
                <a:solidFill>
                  <a:srgbClr val="3A81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SPARK! </a:t>
            </a:r>
            <a:endParaRPr lang="en-SG" sz="21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92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FE301-B811-6146-96EF-2C31743EF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-1"/>
            <a:ext cx="121793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7601F-FD88-6748-82D7-B50234AE0BBF}"/>
              </a:ext>
            </a:extLst>
          </p:cNvPr>
          <p:cNvSpPr/>
          <p:nvPr/>
        </p:nvSpPr>
        <p:spPr>
          <a:xfrm>
            <a:off x="0" y="-1"/>
            <a:ext cx="5505808" cy="6857999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3651C-A63A-3246-902A-88B8A23B1F2F}"/>
              </a:ext>
            </a:extLst>
          </p:cNvPr>
          <p:cNvSpPr txBox="1"/>
          <p:nvPr/>
        </p:nvSpPr>
        <p:spPr>
          <a:xfrm>
            <a:off x="448442" y="782098"/>
            <a:ext cx="4230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3A81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RIGHT</a:t>
            </a:r>
            <a:r>
              <a:rPr lang="en-US" sz="3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 MINDSET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AE649-4FAE-2346-AA97-57506585C054}"/>
              </a:ext>
            </a:extLst>
          </p:cNvPr>
          <p:cNvSpPr txBox="1"/>
          <p:nvPr/>
        </p:nvSpPr>
        <p:spPr>
          <a:xfrm>
            <a:off x="968255" y="2127276"/>
            <a:ext cx="46457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i="1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WILLINGNESS</a:t>
            </a:r>
          </a:p>
          <a:p>
            <a:pPr defTabSz="1219170">
              <a:buClr>
                <a:srgbClr val="000000"/>
              </a:buClr>
            </a:pPr>
            <a:endParaRPr lang="en-US" sz="2400" kern="0" dirty="0">
              <a:solidFill>
                <a:srgbClr val="3A81BA">
                  <a:lumMod val="75000"/>
                </a:srgbClr>
              </a:solidFill>
              <a:latin typeface="Arial"/>
              <a:cs typeface="Arial"/>
              <a:sym typeface="Arial"/>
            </a:endParaRP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TO CONVERT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TO EXPLORE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TO FOLLOW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TO MAKE EFFORTS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TO SHARE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TO BE INCONVENIENT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TO BE DISCIPLINED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TO TRY</a:t>
            </a:r>
          </a:p>
          <a:p>
            <a:pPr marL="685783" indent="-34289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200" kern="0" dirty="0">
              <a:solidFill>
                <a:srgbClr val="3A81BA">
                  <a:lumMod val="75000"/>
                </a:srgbClr>
              </a:solidFill>
              <a:latin typeface="Arial"/>
              <a:cs typeface="Arial"/>
              <a:sym typeface="Arial"/>
            </a:endParaRPr>
          </a:p>
          <a:p>
            <a:pPr marL="342891" defTabSz="1219170">
              <a:buClr>
                <a:srgbClr val="000000"/>
              </a:buClr>
            </a:pPr>
            <a:endParaRPr lang="en-US" sz="2200" kern="0" dirty="0">
              <a:solidFill>
                <a:srgbClr val="3A81BA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7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or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866</Words>
  <Application>Microsoft Office PowerPoint</Application>
  <PresentationFormat>Widescreen</PresentationFormat>
  <Paragraphs>166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Abel</vt:lpstr>
      <vt:lpstr>Roboto</vt:lpstr>
      <vt:lpstr>Roboto Slab</vt:lpstr>
      <vt:lpstr>Roboto Slab Light</vt:lpstr>
      <vt:lpstr>Arial</vt:lpstr>
      <vt:lpstr>Arial Black</vt:lpstr>
      <vt:lpstr>Calibri</vt:lpstr>
      <vt:lpstr>Calibri Light</vt:lpstr>
      <vt:lpstr>Mangal</vt:lpstr>
      <vt:lpstr>Office Theme</vt:lpstr>
      <vt:lpstr>York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BEGINS WITH  ME</vt:lpstr>
      <vt:lpstr>PowerPoint Presentation</vt:lpstr>
      <vt:lpstr>PowerPoint Presentation</vt:lpstr>
      <vt:lpstr>PowerPoint Presentation</vt:lpstr>
      <vt:lpstr>PowerPoint Presentation</vt:lpstr>
      <vt:lpstr>Partner Stores : Flights &amp; Hotels </vt:lpstr>
      <vt:lpstr>Partner Stores </vt:lpstr>
      <vt:lpstr>Partner Stores : Flights </vt:lpstr>
      <vt:lpstr>PowerPoint Presentation</vt:lpstr>
      <vt:lpstr>PowerPoint Presentation</vt:lpstr>
      <vt:lpstr>IF YOU NEVER TRY,  YOU WILL NEVER KNOW  - JR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Cheng</dc:creator>
  <cp:lastModifiedBy>Jermaine Khoo</cp:lastModifiedBy>
  <cp:revision>54</cp:revision>
  <dcterms:created xsi:type="dcterms:W3CDTF">2018-09-12T01:20:39Z</dcterms:created>
  <dcterms:modified xsi:type="dcterms:W3CDTF">2018-11-01T10:20:16Z</dcterms:modified>
</cp:coreProperties>
</file>